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BB10E-5C9A-4BFA-D847-AE00C98F1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6DB550-CAAF-994A-B01E-73396C4D2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C9D4F6-0AE6-D0E0-3711-1EDB3056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62C67B-0ACF-0FF2-2C69-601F20699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B40749-FEF3-CC03-9854-F9846714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97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BAF16-6DBE-301E-59C7-0E8D1812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BC938C-8F14-A8B8-8A07-30D7D7425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4CA1AC-1D38-FE4D-7453-05ADC6E9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11037E-3D3C-9C68-52A0-0C45F1FE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57E8F0-3355-4BF5-F78B-2D54A49F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1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F03EE1-40C7-72B1-6559-EC46081AA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7ABCB1-80A9-E499-407C-449D4BC28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51B77F-2D60-8C0E-0183-91F1D188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1B0C5D-727E-55F1-F885-0845EAAB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87A2D6-3C0A-4C04-2DE3-BA88C57A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8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8376F-E0B8-9373-60CE-F2A6B667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C26829-465D-B519-A779-7EE808027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678766-7DCE-1A5A-1F2F-1E48F320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2813A7-59CB-F21B-AE8B-0A2149B6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607426-A56F-D70D-7531-F77BFC94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24CFF-3B87-5771-A536-790A7D76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A33E52-B3A3-9C8F-597E-584D452F6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98ED3B-A050-9CD7-15D1-B76AFB2A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4844FB-22EF-7EAB-F1FA-49CE67EF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202B02-E8CA-DE89-8158-00218334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41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4D3E0-463C-5D31-E760-A53C6D16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85DC9A-C02D-2D00-9740-F8C97C60A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39FD69-2EC9-B0FF-34A7-F78C3036C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A174F6-8794-2BA4-64AC-E79ED1A1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2DDB2B-1364-24AD-FD97-D9EBD268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5C40CE-C335-C7D4-681E-438E2C0F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6A68B-D3D5-7402-B3BB-2BE3DAE67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41563B-E6BA-B985-74D9-3DDBB55CD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87E5C4-D8A2-1416-85EA-54BD14B24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D7E6E44-2D32-3684-8672-B8F765501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1DF12E-F6B0-E261-B5C6-EEF4B67B8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C0E44B-A83C-0A56-8FC7-6675FB4B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B14235-A86A-012B-CFBF-7F96F239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6583F7-94D5-1DE3-D837-396AC64C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46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B761E-D946-2AF2-34EE-7C18EB42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BCC9101-F3D1-5242-965B-309683F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067E23-45D2-5335-19E8-06FD66CC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C688D5-D7C2-E7C7-E6B9-FB41290B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39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333A9B5-DEB9-4423-2A1E-D8388913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E2A69F5-15D6-01D1-EC7E-3192688C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6882F5F-3463-B610-281D-528DB436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77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C45FC-03FA-5FB0-FA7B-33DC432E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264D20-04ED-901F-3EB7-BF4C39BF4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6881D1-F60B-739C-5C36-4D4B7A68B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519A61-63BA-AD61-5F92-B3C5F170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37CFA0-675A-FBBE-20E9-F2019B6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05A166-3191-DCE8-39F1-C935B35E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48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6575B-36B5-C8BC-C3D6-6D9B15B9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806A36A-0CCB-EDEE-795D-3B072C3C7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096327-1E8C-4AFE-2AC1-048D289B9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E4B816-81F2-DD27-FF67-26F659F0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D8BEA3-574A-B460-26CD-10D9E186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1A8D27-C6A3-7B20-419F-4CF03DD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1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17D894-6184-2936-4343-C5B1C78A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0E93EC-989E-6BCC-0245-5FF88F954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D61C94-5F50-C052-3218-65879D93C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D47871-EEE7-4544-A865-3CE0F2B4783F}" type="datetimeFigureOut">
              <a:rPr lang="pt-BR" smtClean="0"/>
              <a:t>15/04/2025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3EBB69-A048-EE48-B3CA-7DD461504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E2FD3B-795C-A763-90D4-AAA3016D0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562720-3333-4278-88A4-9AEE4981F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31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DDD26-5123-16DC-223F-0A6AD965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7920"/>
            <a:ext cx="9144000" cy="290890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Título 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da</a:t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8F3F87-F672-CA65-6E67-D82E1DD4B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7565"/>
            <a:ext cx="9144000" cy="1005121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Nome do Palestrante</a:t>
            </a:r>
          </a:p>
        </p:txBody>
      </p:sp>
    </p:spTree>
    <p:extLst>
      <p:ext uri="{BB962C8B-B14F-4D97-AF65-F5344CB8AC3E}">
        <p14:creationId xmlns:p14="http://schemas.microsoft.com/office/powerpoint/2010/main" val="104355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E00AF-133A-736C-09EB-6807C925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1481"/>
            <a:ext cx="10515600" cy="102920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D06CFF-099A-50A0-521A-7723AA00F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178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E33AAF2-207E-2F75-D149-A4F3EAE9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E956F0B-E438-FEE4-F853-844A8B92BC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89F1E3-A0EF-BA03-562F-A3C4CE98AD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265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Título  da Palestra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SD Style Design Publicidade</dc:creator>
  <cp:lastModifiedBy>SD Style Design Publicidade</cp:lastModifiedBy>
  <cp:revision>1</cp:revision>
  <dcterms:created xsi:type="dcterms:W3CDTF">2025-04-15T13:04:29Z</dcterms:created>
  <dcterms:modified xsi:type="dcterms:W3CDTF">2025-04-15T13:08:44Z</dcterms:modified>
</cp:coreProperties>
</file>