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BB10E-5C9A-4BFA-D847-AE00C98F1D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6DB550-CAAF-994A-B01E-73396C4D27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C9D4F6-0AE6-D0E0-3711-1EDB30569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7871-EEE7-4544-A865-3CE0F2B4783F}" type="datetimeFigureOut">
              <a:rPr lang="pt-BR" smtClean="0"/>
              <a:t>15/04/2025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062C67B-0ACF-0FF2-2C69-601F20699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B40749-FEF3-CC03-9854-F98467144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2720-3333-4278-88A4-9AEE4981F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0973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3BAF16-6DBE-301E-59C7-0E8D18120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3BC938C-8F14-A8B8-8A07-30D7D7425E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4CA1AC-1D38-FE4D-7453-05ADC6E9A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7871-EEE7-4544-A865-3CE0F2B4783F}" type="datetimeFigureOut">
              <a:rPr lang="pt-BR" smtClean="0"/>
              <a:t>15/04/2025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11037E-3D3C-9C68-52A0-0C45F1FEE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D57E8F0-3355-4BF5-F78B-2D54A49F5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2720-3333-4278-88A4-9AEE4981F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810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6F03EE1-40C7-72B1-6559-EC46081AAC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17ABCB1-80A9-E499-407C-449D4BC28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E51B77F-2D60-8C0E-0183-91F1D1889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7871-EEE7-4544-A865-3CE0F2B4783F}" type="datetimeFigureOut">
              <a:rPr lang="pt-BR" smtClean="0"/>
              <a:t>15/04/2025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1B0C5D-727E-55F1-F885-0845EAAB2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87A2D6-3C0A-4C04-2DE3-BA88C57AB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2720-3333-4278-88A4-9AEE4981F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48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E8376F-E0B8-9373-60CE-F2A6B6673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2C26829-465D-B519-A779-7EE808027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678766-7DCE-1A5A-1F2F-1E48F3209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7871-EEE7-4544-A865-3CE0F2B4783F}" type="datetimeFigureOut">
              <a:rPr lang="pt-BR" smtClean="0"/>
              <a:t>15/04/2025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2813A7-59CB-F21B-AE8B-0A2149B65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7607426-A56F-D70D-7531-F77BFC94F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2720-3333-4278-88A4-9AEE4981F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821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524CFF-3B87-5771-A536-790A7D76B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8A33E52-B3A3-9C8F-597E-584D452F6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98ED3B-A050-9CD7-15D1-B76AFB2A0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7871-EEE7-4544-A865-3CE0F2B4783F}" type="datetimeFigureOut">
              <a:rPr lang="pt-BR" smtClean="0"/>
              <a:t>15/04/2025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4844FB-22EF-7EAB-F1FA-49CE67EFF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202B02-E8CA-DE89-8158-002183348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2720-3333-4278-88A4-9AEE4981F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8419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F4D3E0-463C-5D31-E760-A53C6D16B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85DC9A-C02D-2D00-9740-F8C97C60A7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339FD69-2EC9-B0FF-34A7-F78C3036C2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2A174F6-8794-2BA4-64AC-E79ED1A18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7871-EEE7-4544-A865-3CE0F2B4783F}" type="datetimeFigureOut">
              <a:rPr lang="pt-BR" smtClean="0"/>
              <a:t>15/04/2025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42DDB2B-1364-24AD-FD97-D9EBD268B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45C40CE-C335-C7D4-681E-438E2C0F0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2720-3333-4278-88A4-9AEE4981F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43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06A68B-D3D5-7402-B3BB-2BE3DAE67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541563B-E6BA-B985-74D9-3DDBB55CD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587E5C4-D8A2-1416-85EA-54BD14B24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D7E6E44-2D32-3684-8672-B8F7655011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F1DF12E-F6B0-E261-B5C6-EEF4B67B86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9C0E44B-A83C-0A56-8FC7-6675FB4B7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7871-EEE7-4544-A865-3CE0F2B4783F}" type="datetimeFigureOut">
              <a:rPr lang="pt-BR" smtClean="0"/>
              <a:t>15/04/2025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8B14235-A86A-012B-CFBF-7F96F2394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C6583F7-94D5-1DE3-D837-396AC64C8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2720-3333-4278-88A4-9AEE4981F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946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8B761E-D946-2AF2-34EE-7C18EB420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BCC9101-F3D1-5242-965B-309683F3D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7871-EEE7-4544-A865-3CE0F2B4783F}" type="datetimeFigureOut">
              <a:rPr lang="pt-BR" smtClean="0"/>
              <a:t>15/04/2025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9067E23-45D2-5335-19E8-06FD66CCD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6C688D5-D7C2-E7C7-E6B9-FB41290BF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2720-3333-4278-88A4-9AEE4981F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7395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333A9B5-DEB9-4423-2A1E-D8388913A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7871-EEE7-4544-A865-3CE0F2B4783F}" type="datetimeFigureOut">
              <a:rPr lang="pt-BR" smtClean="0"/>
              <a:t>15/04/2025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E2A69F5-15D6-01D1-EC7E-3192688C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6882F5F-3463-B610-281D-528DB4363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2720-3333-4278-88A4-9AEE4981F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775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EC45FC-03FA-5FB0-FA7B-33DC432E5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264D20-04ED-901F-3EB7-BF4C39BF4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76881D1-F60B-739C-5C36-4D4B7A68B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5519A61-63BA-AD61-5F92-B3C5F170A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7871-EEE7-4544-A865-3CE0F2B4783F}" type="datetimeFigureOut">
              <a:rPr lang="pt-BR" smtClean="0"/>
              <a:t>15/04/2025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B37CFA0-675A-FBBE-20E9-F2019B6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605A166-3191-DCE8-39F1-C935B35EC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2720-3333-4278-88A4-9AEE4981F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48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76575B-36B5-C8BC-C3D6-6D9B15B94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806A36A-0CCB-EDEE-795D-3B072C3C75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7096327-1E8C-4AFE-2AC1-048D289B9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EE4B816-81F2-DD27-FF67-26F659F05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7871-EEE7-4544-A865-3CE0F2B4783F}" type="datetimeFigureOut">
              <a:rPr lang="pt-BR" smtClean="0"/>
              <a:t>15/04/2025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9D8BEA3-574A-B460-26CD-10D9E1867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1A8D27-C6A3-7B20-419F-4CF03DDCE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2720-3333-4278-88A4-9AEE4981F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417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C17D894-6184-2936-4343-C5B1C78AD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D0E93EC-989E-6BCC-0245-5FF88F954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D61C94-5F50-C052-3218-65879D93C2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D47871-EEE7-4544-A865-3CE0F2B4783F}" type="datetimeFigureOut">
              <a:rPr lang="pt-BR" smtClean="0"/>
              <a:t>15/04/2025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3EBB69-A048-EE48-B3CA-7DD4615049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3E2FD3B-795C-A763-90D4-AAA3016D07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62720-3333-4278-88A4-9AEE4981F8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831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BDDD26-5123-16DC-223F-0A6AD965B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47920"/>
            <a:ext cx="9144000" cy="2908906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Título 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da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Palestra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D8F3F87-F672-CA65-6E67-D82E1DD4B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87565"/>
            <a:ext cx="9144000" cy="1005121"/>
          </a:xfrm>
        </p:spPr>
        <p:txBody>
          <a:bodyPr/>
          <a:lstStyle/>
          <a:p>
            <a:r>
              <a:rPr lang="pt-BR" dirty="0">
                <a:solidFill>
                  <a:srgbClr val="FFC000"/>
                </a:solidFill>
              </a:rPr>
              <a:t>Nome do Palestrante</a:t>
            </a:r>
          </a:p>
        </p:txBody>
      </p:sp>
    </p:spTree>
    <p:extLst>
      <p:ext uri="{BB962C8B-B14F-4D97-AF65-F5344CB8AC3E}">
        <p14:creationId xmlns:p14="http://schemas.microsoft.com/office/powerpoint/2010/main" val="104355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DE00AF-133A-736C-09EB-6807C925C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1481"/>
            <a:ext cx="10515600" cy="1029207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D06CFF-099A-50A0-521A-7723AA00F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0178"/>
            <a:ext cx="10515600" cy="4351338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069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E33AAF2-207E-2F75-D149-A4F3EAE9B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6E956F0B-E438-FEE4-F853-844A8B92BCA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C89F1E3-A0EF-BA03-562F-A3C4CE98AD5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0265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do Office</vt:lpstr>
      <vt:lpstr>Título  da Palestra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SD Style Design Publicidade</dc:creator>
  <cp:lastModifiedBy>SD Style Design Publicidade</cp:lastModifiedBy>
  <cp:revision>1</cp:revision>
  <dcterms:created xsi:type="dcterms:W3CDTF">2025-04-15T13:04:29Z</dcterms:created>
  <dcterms:modified xsi:type="dcterms:W3CDTF">2025-04-15T13:08:44Z</dcterms:modified>
</cp:coreProperties>
</file>