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BFD"/>
    <a:srgbClr val="EAC63A"/>
    <a:srgbClr val="0C4597"/>
    <a:srgbClr val="43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159029C-1F67-B3AD-91F7-E897457AF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B38D81-C8C0-4FAD-6687-52B1F5401B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331" y="942832"/>
            <a:ext cx="5665862" cy="2423055"/>
          </a:xfrm>
        </p:spPr>
        <p:txBody>
          <a:bodyPr>
            <a:normAutofit/>
          </a:bodyPr>
          <a:lstStyle>
            <a:lvl1pPr algn="ctr">
              <a:defRPr sz="4800" b="0" i="0" baseline="0">
                <a:solidFill>
                  <a:srgbClr val="EAC63A"/>
                </a:solidFill>
              </a:defRPr>
            </a:lvl1pPr>
          </a:lstStyle>
          <a:p>
            <a:r>
              <a:rPr lang="pt-BR" dirty="0"/>
              <a:t>TÍTULO DA AULA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B003C5-65B7-3619-4259-C8EEFA8D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C9415A-C370-4D50-CC8C-7128C8A6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69EB73-7D08-CF01-B566-9301C016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F044C39-51BB-182A-20F1-ABD6DCF2FA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8701" y="3670405"/>
            <a:ext cx="5670491" cy="1303247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FEFB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pt-BR" dirty="0">
                <a:solidFill>
                  <a:srgbClr val="0C4597"/>
                </a:solidFill>
                <a:latin typeface="+mn-lt"/>
              </a:rPr>
              <a:t>NOME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131509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F0A9E-FACF-ADC2-B5C3-E4DE041C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5070385-45B0-2E60-D3AE-64DD2172E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3987B4-7A96-BAD0-E8B6-6094E98F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4377C6-2ABF-279F-131E-DF832C24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A01577-C290-5720-4691-6C13E738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B4F39D-6FA6-9C6A-125B-472796E1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44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959A1-7D02-7E32-1E89-195818A1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00419C-3892-55C1-A8AA-8B50A53E7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8BC35C-506D-1C83-F84A-F4F91651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CBE6F8-7399-B6AD-191F-681A7D45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A3F8C2-394C-D4E6-B199-62AB4CDC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85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4AA0F2-5343-DA25-A742-155DA15DC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4DBE26-A285-027E-75D0-3E0C8FED1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1315C8-1A55-56BE-87D7-CEF9420A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17C575-953D-C7C3-470E-E37550F4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AF75DF-BC5B-01F6-D9A5-E1DFFB10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41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DC950-FB04-DF1B-B423-36B04C633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DD05B-72B2-BFAC-5660-890C6DB3D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581AA1-A415-C2AD-9C80-A808E241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5C6762-4F9D-9EE1-2E41-CCEE1B5C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650BAF-39AE-4434-6131-2354B80B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28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D4190-E8B1-AA48-92A6-BF9C6D43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3990A-A414-9ACB-BA67-D6A767713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90CC2E-C9E1-59CC-56F1-B23686A2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CD8A5-B461-F5DE-2394-E6626EA9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120AB0-E02D-DFFF-F390-A537744B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35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E0E0E-8699-791E-B9DE-4D676EF6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F0F941-4013-39DF-6172-3EB5A4BB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A05CF6-8FFD-4059-22AB-0D14456D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2817ED-0C61-38FD-27AC-B38DBE8E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53814-CE29-30FB-8F5D-827374A0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40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B5EA5-C4B6-10D2-8297-CC35B37D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2A7519-66D6-12C2-C1F6-4E009476B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321FD0-B213-6EBC-BE08-77D3DC64D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CFB65A-EFA1-4AD9-BCC3-218BB57B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14041B-3425-0F7C-8AA7-A2A72886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8E2CB5-0B37-BEFA-5FB3-D3BAF463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87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5058A-DB49-719C-600C-9E865A72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2BDF81-B07C-B9BE-E02A-D8835EE11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9CD19F-02FC-8299-28F2-7ED66B323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F4F8455-2020-0ED8-9A63-7472D054E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24514B-CE2F-083C-6CC3-3152DDFED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34B3F8F-17D2-9053-464A-27CF8F7D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13E97E-BC1E-4B33-A94E-42619FA5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882357-2C8C-6E54-208F-AD433FF4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70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D5C2A-D0D5-2783-A7B4-A7BEDC8E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80AF82-0F14-3486-BE0B-8AE062A9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88C6A3-4A28-D79F-CA1F-0ACC0FD5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82368E-92CE-AE3B-E362-8D0EF0F0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8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9BEA36-CA00-4808-0CD9-7DE88BAE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1E4F26-0EAD-FE92-A256-6FFDA431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4C9BA2-F7D6-3EF2-D6CD-34CFCB07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65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E150C-E3F1-B47C-BE19-04CE3883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B6A998-32B3-CA6A-3D6E-AEC1564CF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B22508-064C-6120-8FD0-FA993033F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6B7507-06B9-FBF5-11B6-84A23341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E96ACD-64BF-A305-7678-BA4C5180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1E710A-40CE-044D-0398-7B879258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33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C4D2011-94EB-2E82-BAFC-A8F2001F7A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D485F60-4EDC-D73F-68A3-722426CE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051E89-F197-73F4-E8E9-4ACA276E1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8EE0E1-CA8D-4F8B-E78A-05B91BA07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21B96-5673-43F8-B07B-8BA8C92C3A94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C3B82-6A02-D057-5995-C9DFAAF8C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8F431-0EC5-33DF-2D67-154D77A3D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B6CAED-2B51-4BC3-B06B-CAF0F183B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2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1DC92-3FDC-15B7-2AD3-87E9E76A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DA AULA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495B24-C206-2617-B5A2-E7E4A05B9F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NOME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344534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DA72B-EDCB-906D-E5E1-56DFB260C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D27786-ADA8-A900-B7E3-DE08B5C15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22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2D5E4-1685-BCD6-BC2A-F49E3EF4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F35E20-7167-517F-EA14-3898169D1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EFD8C2-F32E-5AA2-6DA3-6B61A49AC7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E85900-E073-2668-F26C-59F2D7EED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6F26BC-9BF1-1F7C-EBAC-41E4470DE3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136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TÍTULO DA AULA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</dc:creator>
  <cp:lastModifiedBy>Leonardo</cp:lastModifiedBy>
  <cp:revision>10</cp:revision>
  <dcterms:created xsi:type="dcterms:W3CDTF">2026-04-17T20:29:26Z</dcterms:created>
  <dcterms:modified xsi:type="dcterms:W3CDTF">2026-05-13T19:52:35Z</dcterms:modified>
</cp:coreProperties>
</file>