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Play"/>
      <p:regular r:id="rId8"/>
      <p:bold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68535fff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68535fff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178940" y="976225"/>
            <a:ext cx="4485300" cy="191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175" lIns="72375" spcFirstLastPara="1" rIns="72375" wrap="square" tIns="361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>
                <a:solidFill>
                  <a:srgbClr val="EAC63A"/>
                </a:solidFill>
                <a:latin typeface="Play"/>
                <a:ea typeface="Play"/>
                <a:cs typeface="Play"/>
                <a:sym typeface="Play"/>
              </a:rPr>
              <a:t>TÍTULO DA AULA</a:t>
            </a:r>
            <a:endParaRPr sz="3800">
              <a:solidFill>
                <a:srgbClr val="EAC63A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4175275" y="3135566"/>
            <a:ext cx="4489200" cy="10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6175" lIns="72375" spcFirstLastPara="1" rIns="72375" wrap="square" tIns="361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17">
                <a:solidFill>
                  <a:srgbClr val="FFFFFF"/>
                </a:solidFill>
              </a:rPr>
              <a:t>NOME DO PALESTRANTE</a:t>
            </a:r>
            <a:endParaRPr sz="2217">
              <a:solidFill>
                <a:srgbClr val="FEFBF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