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1" r:id="rId4"/>
    <p:sldId id="260" r:id="rId5"/>
    <p:sldId id="258" r:id="rId6"/>
    <p:sldId id="262" r:id="rId7"/>
    <p:sldId id="264" r:id="rId8"/>
    <p:sldId id="259" r:id="rId9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1A338-0DC9-166E-1B05-AFA16E109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C1BE7A-5192-7DB3-5866-E2B0557EEE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F417FC-7DF1-A532-30C9-81369EDA85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C86D1-883E-239B-FE72-EF53F09DB03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7915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C4C9B-AEB8-D5A5-C4F2-23B982A67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993F06-A2DD-E5C6-28D3-A8326EC48F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92E122-BD7D-2AAB-7C98-F4C492698F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ACEC19-8FEC-F82E-CE1B-5757E2A17B5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1322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B6495-5F09-D3C2-9744-55D5D9B4E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EFF205-99C5-FD0C-61F8-F6992520D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5A7DF1-6FC7-F1FE-758A-C3EE074459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F9328-9E64-0364-8C8B-9BCA623CB45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6167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571D3-8A02-71F3-11B5-C31EE5B5E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03E15E-2040-F5BD-42A6-8E376621BD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9F0E4C-A7C5-B135-E90C-EC8678E6CC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1A989C-07FB-1058-293E-A553CFF1DA6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26696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oral-format-label">
            <a:extLst>
              <a:ext uri="{FF2B5EF4-FFF2-40B4-BE49-F238E27FC236}">
                <a16:creationId xmlns:a16="http://schemas.microsoft.com/office/drawing/2014/main" id="{7BC274B6-3F1D-4E35-8B1F-CD2019CCB6E7}"/>
              </a:ext>
            </a:extLst>
          </p:cNvPr>
          <p:cNvSpPr>
            <a:spLocks noGrp="1"/>
          </p:cNvSpPr>
          <p:nvPr/>
        </p:nvSpPr>
        <p:spPr>
          <a:xfrm>
            <a:off x="5334000" y="819150"/>
            <a:ext cx="328612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t">
            <a:normAutofit/>
          </a:bodyPr>
          <a:lstStyle/>
          <a:p>
            <a:pPr algn="l">
              <a:defRPr sz="1275" b="1">
                <a:solidFill>
                  <a:srgbClr val="E99A0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E99A00"/>
                </a:solidFill>
                <a:latin typeface="Arial"/>
                <a:ea typeface="Arial"/>
                <a:cs typeface="Arial"/>
              </a:rPr>
              <a:t>APRESENTAÇÃO DE TRABALHO ORAL</a:t>
            </a:r>
          </a:p>
        </p:txBody>
      </p:sp>
      <p:sp>
        <p:nvSpPr>
          <p:cNvPr id="3" name="oral-work-title">
            <a:extLst>
              <a:ext uri="{FF2B5EF4-FFF2-40B4-BE49-F238E27FC236}">
                <a16:creationId xmlns:a16="http://schemas.microsoft.com/office/drawing/2014/main" id="{DCA9E773-AAAE-4CC6-9E5C-AAE948500F0D}"/>
              </a:ext>
            </a:extLst>
          </p:cNvPr>
          <p:cNvSpPr>
            <a:spLocks noGrp="1"/>
          </p:cNvSpPr>
          <p:nvPr/>
        </p:nvSpPr>
        <p:spPr>
          <a:xfrm>
            <a:off x="5295900" y="1143000"/>
            <a:ext cx="33718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ctr">
            <a:normAutofit/>
          </a:bodyPr>
          <a:lstStyle/>
          <a:p>
            <a:pPr algn="l">
              <a:defRPr sz="3225" b="1">
                <a:solidFill>
                  <a:srgbClr val="002B63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02B63"/>
                </a:solidFill>
                <a:latin typeface="Arial"/>
                <a:ea typeface="Arial"/>
                <a:cs typeface="Arial"/>
              </a:rPr>
              <a:t>Título do trabalho</a:t>
            </a:r>
          </a:p>
        </p:txBody>
      </p:sp>
      <p:sp>
        <p:nvSpPr>
          <p:cNvPr id="4" name="oral-authors">
            <a:extLst>
              <a:ext uri="{FF2B5EF4-FFF2-40B4-BE49-F238E27FC236}">
                <a16:creationId xmlns:a16="http://schemas.microsoft.com/office/drawing/2014/main" id="{6CD6541E-B56A-4CAE-ACD1-ABFB81DC0C11}"/>
              </a:ext>
            </a:extLst>
          </p:cNvPr>
          <p:cNvSpPr>
            <a:spLocks noGrp="1"/>
          </p:cNvSpPr>
          <p:nvPr/>
        </p:nvSpPr>
        <p:spPr>
          <a:xfrm>
            <a:off x="5334000" y="2381250"/>
            <a:ext cx="328612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t">
            <a:normAutofit/>
          </a:bodyPr>
          <a:lstStyle/>
          <a:p>
            <a:pPr algn="l">
              <a:defRPr sz="1800" b="1">
                <a:solidFill>
                  <a:srgbClr val="E99A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99A00"/>
                </a:solidFill>
                <a:latin typeface="Arial"/>
                <a:ea typeface="Arial"/>
                <a:cs typeface="Arial"/>
              </a:rPr>
              <a:t>Autores</a:t>
            </a:r>
          </a:p>
        </p:txBody>
      </p:sp>
      <p:sp>
        <p:nvSpPr>
          <p:cNvPr id="5" name="oral-institutions">
            <a:extLst>
              <a:ext uri="{FF2B5EF4-FFF2-40B4-BE49-F238E27FC236}">
                <a16:creationId xmlns:a16="http://schemas.microsoft.com/office/drawing/2014/main" id="{B5165F1B-0D20-407F-AF24-C2B42E15DBAC}"/>
              </a:ext>
            </a:extLst>
          </p:cNvPr>
          <p:cNvSpPr>
            <a:spLocks noGrp="1"/>
          </p:cNvSpPr>
          <p:nvPr/>
        </p:nvSpPr>
        <p:spPr>
          <a:xfrm>
            <a:off x="5334000" y="2743200"/>
            <a:ext cx="3286125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t">
            <a:normAutofit/>
          </a:bodyPr>
          <a:lstStyle/>
          <a:p>
            <a:pPr algn="l">
              <a:defRPr sz="1425" b="0">
                <a:solidFill>
                  <a:srgbClr val="577391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77391"/>
                </a:solidFill>
                <a:latin typeface="Arial"/>
                <a:ea typeface="Arial"/>
                <a:cs typeface="Arial"/>
              </a:rPr>
              <a:t>Instituições</a:t>
            </a:r>
          </a:p>
        </p:txBody>
      </p:sp>
    </p:spTree>
    <p:extLst>
      <p:ext uri="{BB962C8B-B14F-4D97-AF65-F5344CB8AC3E}">
        <p14:creationId xmlns:p14="http://schemas.microsoft.com/office/powerpoint/2010/main" val="1036481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format-label">
            <a:extLst>
              <a:ext uri="{FF2B5EF4-FFF2-40B4-BE49-F238E27FC236}">
                <a16:creationId xmlns:a16="http://schemas.microsoft.com/office/drawing/2014/main" id="{48C0E359-157A-452E-BD6B-9B3054CFE290}"/>
              </a:ext>
            </a:extLst>
          </p:cNvPr>
          <p:cNvSpPr>
            <a:spLocks noGrp="1"/>
          </p:cNvSpPr>
          <p:nvPr/>
        </p:nvSpPr>
        <p:spPr>
          <a:xfrm>
            <a:off x="381000" y="361950"/>
            <a:ext cx="4953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ctr">
            <a:normAutofit/>
          </a:bodyPr>
          <a:lstStyle/>
          <a:p>
            <a:pPr algn="l">
              <a:defRPr sz="1275" b="1">
                <a:solidFill>
                  <a:srgbClr val="E99A0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E99A00"/>
                </a:solidFill>
                <a:latin typeface="Arial"/>
                <a:ea typeface="Arial"/>
                <a:cs typeface="Arial"/>
              </a:rPr>
              <a:t>APRESENTAÇÃO DE TRABALHO ORAL</a:t>
            </a:r>
          </a:p>
        </p:txBody>
      </p:sp>
      <p:sp>
        <p:nvSpPr>
          <p:cNvPr id="3" name="slide-title">
            <a:extLst>
              <a:ext uri="{FF2B5EF4-FFF2-40B4-BE49-F238E27FC236}">
                <a16:creationId xmlns:a16="http://schemas.microsoft.com/office/drawing/2014/main" id="{AF233133-ED46-4CCC-BCB5-3335B7E2EF25}"/>
              </a:ext>
            </a:extLst>
          </p:cNvPr>
          <p:cNvSpPr>
            <a:spLocks noGrp="1"/>
          </p:cNvSpPr>
          <p:nvPr/>
        </p:nvSpPr>
        <p:spPr>
          <a:xfrm>
            <a:off x="381000" y="628650"/>
            <a:ext cx="7810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ctr">
            <a:normAutofit/>
          </a:bodyPr>
          <a:lstStyle/>
          <a:p>
            <a:pPr algn="l">
              <a:defRPr sz="2700" b="1">
                <a:solidFill>
                  <a:srgbClr val="002B63"/>
                </a:solidFill>
                <a:latin typeface="Arial"/>
                <a:ea typeface="Arial"/>
                <a:cs typeface="Arial"/>
              </a:defRPr>
            </a:pPr>
            <a:r>
              <a:rPr lang="pt-BR" sz="2700" b="1" dirty="0">
                <a:solidFill>
                  <a:srgbClr val="002B63"/>
                </a:solidFill>
                <a:latin typeface="Arial"/>
                <a:ea typeface="Arial"/>
                <a:cs typeface="Arial"/>
              </a:rPr>
              <a:t>Conflito de interesse</a:t>
            </a:r>
            <a:endParaRPr sz="2700" b="1" dirty="0">
              <a:solidFill>
                <a:srgbClr val="002B6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oral-introduction-body">
            <a:extLst>
              <a:ext uri="{FF2B5EF4-FFF2-40B4-BE49-F238E27FC236}">
                <a16:creationId xmlns:a16="http://schemas.microsoft.com/office/drawing/2014/main" id="{BB005441-7E8D-4BCE-99E4-447332A73F00}"/>
              </a:ext>
            </a:extLst>
          </p:cNvPr>
          <p:cNvSpPr>
            <a:spLocks noGrp="1"/>
          </p:cNvSpPr>
          <p:nvPr/>
        </p:nvSpPr>
        <p:spPr>
          <a:xfrm>
            <a:off x="400050" y="1381125"/>
            <a:ext cx="8119482" cy="2238375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t">
            <a:normAutofit/>
          </a:bodyPr>
          <a:lstStyle/>
          <a:p>
            <a:pPr>
              <a:defRPr sz="1650" b="0">
                <a:solidFill>
                  <a:srgbClr val="173F6D"/>
                </a:solidFill>
                <a:latin typeface="Arial"/>
                <a:ea typeface="Arial"/>
                <a:cs typeface="Arial"/>
              </a:defRPr>
            </a:pPr>
            <a:r>
              <a:rPr lang="pt-BR" sz="1650" dirty="0">
                <a:solidFill>
                  <a:srgbClr val="173F6D"/>
                </a:solidFill>
                <a:latin typeface="Arial"/>
              </a:rPr>
              <a:t>informar se há conflito de interesse relacionado ao trabalho ou aos autores.</a:t>
            </a:r>
            <a:endParaRPr sz="1650" b="0" dirty="0">
              <a:solidFill>
                <a:srgbClr val="173F6D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9524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3A420-05E5-4602-1A23-8D33923D6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DA1DDBFC-80B8-B3EA-8A2F-24861A2AE4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format-label">
            <a:extLst>
              <a:ext uri="{FF2B5EF4-FFF2-40B4-BE49-F238E27FC236}">
                <a16:creationId xmlns:a16="http://schemas.microsoft.com/office/drawing/2014/main" id="{94DCE7EE-A7C0-BC6D-B5BF-984AFC6DFDCF}"/>
              </a:ext>
            </a:extLst>
          </p:cNvPr>
          <p:cNvSpPr>
            <a:spLocks noGrp="1"/>
          </p:cNvSpPr>
          <p:nvPr/>
        </p:nvSpPr>
        <p:spPr>
          <a:xfrm>
            <a:off x="381000" y="361950"/>
            <a:ext cx="4953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ctr">
            <a:normAutofit/>
          </a:bodyPr>
          <a:lstStyle/>
          <a:p>
            <a:pPr algn="l">
              <a:defRPr sz="1275" b="1">
                <a:solidFill>
                  <a:srgbClr val="E99A0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E99A00"/>
                </a:solidFill>
                <a:latin typeface="Arial"/>
                <a:ea typeface="Arial"/>
                <a:cs typeface="Arial"/>
              </a:rPr>
              <a:t>APRESENTAÇÃO DE TRABALHO ORAL</a:t>
            </a:r>
          </a:p>
        </p:txBody>
      </p:sp>
      <p:sp>
        <p:nvSpPr>
          <p:cNvPr id="3" name="slide-title">
            <a:extLst>
              <a:ext uri="{FF2B5EF4-FFF2-40B4-BE49-F238E27FC236}">
                <a16:creationId xmlns:a16="http://schemas.microsoft.com/office/drawing/2014/main" id="{048E2194-8E92-5508-85CA-6D78E45602F8}"/>
              </a:ext>
            </a:extLst>
          </p:cNvPr>
          <p:cNvSpPr>
            <a:spLocks noGrp="1"/>
          </p:cNvSpPr>
          <p:nvPr/>
        </p:nvSpPr>
        <p:spPr>
          <a:xfrm>
            <a:off x="381000" y="628650"/>
            <a:ext cx="7810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ctr">
            <a:normAutofit/>
          </a:bodyPr>
          <a:lstStyle/>
          <a:p>
            <a:pPr algn="l">
              <a:defRPr sz="2700" b="1">
                <a:solidFill>
                  <a:srgbClr val="002B63"/>
                </a:solidFill>
                <a:latin typeface="Arial"/>
                <a:ea typeface="Arial"/>
                <a:cs typeface="Arial"/>
              </a:defRPr>
            </a:pPr>
            <a:r>
              <a:rPr sz="2700" b="1" dirty="0" err="1">
                <a:solidFill>
                  <a:srgbClr val="002B63"/>
                </a:solidFill>
                <a:latin typeface="Arial"/>
                <a:ea typeface="Arial"/>
                <a:cs typeface="Arial"/>
              </a:rPr>
              <a:t>Introdução</a:t>
            </a:r>
            <a:endParaRPr sz="2700" b="1" dirty="0">
              <a:solidFill>
                <a:srgbClr val="002B6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oral-introduction-body">
            <a:extLst>
              <a:ext uri="{FF2B5EF4-FFF2-40B4-BE49-F238E27FC236}">
                <a16:creationId xmlns:a16="http://schemas.microsoft.com/office/drawing/2014/main" id="{4ED665BD-18E4-5276-32CD-45AC4D278540}"/>
              </a:ext>
            </a:extLst>
          </p:cNvPr>
          <p:cNvSpPr>
            <a:spLocks noGrp="1"/>
          </p:cNvSpPr>
          <p:nvPr/>
        </p:nvSpPr>
        <p:spPr>
          <a:xfrm>
            <a:off x="400050" y="1381125"/>
            <a:ext cx="7309160" cy="2238375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t">
            <a:normAutofit/>
          </a:bodyPr>
          <a:lstStyle/>
          <a:p>
            <a:pPr algn="l">
              <a:defRPr sz="1650" b="0">
                <a:solidFill>
                  <a:srgbClr val="173F6D"/>
                </a:solidFill>
                <a:latin typeface="Arial"/>
                <a:ea typeface="Arial"/>
                <a:cs typeface="Arial"/>
              </a:defRPr>
            </a:pPr>
            <a:r>
              <a:rPr sz="1650" b="0" dirty="0" err="1">
                <a:solidFill>
                  <a:srgbClr val="173F6D"/>
                </a:solidFill>
                <a:latin typeface="Arial"/>
                <a:ea typeface="Arial"/>
                <a:cs typeface="Arial"/>
              </a:rPr>
              <a:t>Apresente</a:t>
            </a:r>
            <a:r>
              <a:rPr sz="1650" b="0" dirty="0">
                <a:solidFill>
                  <a:srgbClr val="173F6D"/>
                </a:solidFill>
                <a:latin typeface="Arial"/>
                <a:ea typeface="Arial"/>
                <a:cs typeface="Arial"/>
              </a:rPr>
              <a:t> o </a:t>
            </a:r>
            <a:r>
              <a:rPr sz="1650" b="0" dirty="0" err="1">
                <a:solidFill>
                  <a:srgbClr val="173F6D"/>
                </a:solidFill>
                <a:latin typeface="Arial"/>
                <a:ea typeface="Arial"/>
                <a:cs typeface="Arial"/>
              </a:rPr>
              <a:t>contexto</a:t>
            </a:r>
            <a:r>
              <a:rPr sz="1650" b="0" dirty="0">
                <a:solidFill>
                  <a:srgbClr val="173F6D"/>
                </a:solidFill>
                <a:latin typeface="Arial"/>
                <a:ea typeface="Arial"/>
                <a:cs typeface="Arial"/>
              </a:rPr>
              <a:t> do </a:t>
            </a:r>
            <a:r>
              <a:rPr sz="1650" b="0" dirty="0" err="1">
                <a:solidFill>
                  <a:srgbClr val="173F6D"/>
                </a:solidFill>
                <a:latin typeface="Arial"/>
                <a:ea typeface="Arial"/>
                <a:cs typeface="Arial"/>
              </a:rPr>
              <a:t>estudo</a:t>
            </a:r>
            <a:endParaRPr sz="1650" b="0" dirty="0">
              <a:solidFill>
                <a:srgbClr val="173F6D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3244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3AF6A-2F9B-B851-3F3D-B4F5E4BE1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B67BE9DB-0BB5-978E-21BF-5979AAAB8E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format-label">
            <a:extLst>
              <a:ext uri="{FF2B5EF4-FFF2-40B4-BE49-F238E27FC236}">
                <a16:creationId xmlns:a16="http://schemas.microsoft.com/office/drawing/2014/main" id="{CA5CA577-9EFD-9AF8-B163-F33FC61AB0BF}"/>
              </a:ext>
            </a:extLst>
          </p:cNvPr>
          <p:cNvSpPr>
            <a:spLocks noGrp="1"/>
          </p:cNvSpPr>
          <p:nvPr/>
        </p:nvSpPr>
        <p:spPr>
          <a:xfrm>
            <a:off x="381000" y="361950"/>
            <a:ext cx="4953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ctr">
            <a:normAutofit/>
          </a:bodyPr>
          <a:lstStyle/>
          <a:p>
            <a:pPr algn="l">
              <a:defRPr sz="1275" b="1">
                <a:solidFill>
                  <a:srgbClr val="E99A0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E99A00"/>
                </a:solidFill>
                <a:latin typeface="Arial"/>
                <a:ea typeface="Arial"/>
                <a:cs typeface="Arial"/>
              </a:rPr>
              <a:t>APRESENTAÇÃO DE TRABALHO ORAL</a:t>
            </a:r>
          </a:p>
        </p:txBody>
      </p:sp>
      <p:sp>
        <p:nvSpPr>
          <p:cNvPr id="3" name="slide-title">
            <a:extLst>
              <a:ext uri="{FF2B5EF4-FFF2-40B4-BE49-F238E27FC236}">
                <a16:creationId xmlns:a16="http://schemas.microsoft.com/office/drawing/2014/main" id="{7F2D0167-623D-6762-B2A9-A0459A61BD05}"/>
              </a:ext>
            </a:extLst>
          </p:cNvPr>
          <p:cNvSpPr>
            <a:spLocks noGrp="1"/>
          </p:cNvSpPr>
          <p:nvPr/>
        </p:nvSpPr>
        <p:spPr>
          <a:xfrm>
            <a:off x="381000" y="628650"/>
            <a:ext cx="7810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ctr">
            <a:normAutofit/>
          </a:bodyPr>
          <a:lstStyle/>
          <a:p>
            <a:pPr algn="l">
              <a:defRPr sz="2700" b="1">
                <a:solidFill>
                  <a:srgbClr val="002B63"/>
                </a:solidFill>
                <a:latin typeface="Arial"/>
                <a:ea typeface="Arial"/>
                <a:cs typeface="Arial"/>
              </a:defRPr>
            </a:pPr>
            <a:r>
              <a:rPr lang="pt-BR" sz="2700" b="1" dirty="0">
                <a:solidFill>
                  <a:srgbClr val="002B63"/>
                </a:solidFill>
                <a:latin typeface="Arial"/>
                <a:ea typeface="Arial"/>
                <a:cs typeface="Arial"/>
              </a:rPr>
              <a:t>O</a:t>
            </a:r>
            <a:r>
              <a:rPr sz="2700" b="1" dirty="0" err="1">
                <a:solidFill>
                  <a:srgbClr val="002B63"/>
                </a:solidFill>
                <a:latin typeface="Arial"/>
                <a:ea typeface="Arial"/>
                <a:cs typeface="Arial"/>
              </a:rPr>
              <a:t>bjetivo</a:t>
            </a:r>
            <a:endParaRPr sz="2700" b="1" dirty="0">
              <a:solidFill>
                <a:srgbClr val="002B6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oral-introduction-body">
            <a:extLst>
              <a:ext uri="{FF2B5EF4-FFF2-40B4-BE49-F238E27FC236}">
                <a16:creationId xmlns:a16="http://schemas.microsoft.com/office/drawing/2014/main" id="{92234122-B3FC-2662-5A2F-583D797F96B8}"/>
              </a:ext>
            </a:extLst>
          </p:cNvPr>
          <p:cNvSpPr>
            <a:spLocks noGrp="1"/>
          </p:cNvSpPr>
          <p:nvPr/>
        </p:nvSpPr>
        <p:spPr>
          <a:xfrm>
            <a:off x="400049" y="1381125"/>
            <a:ext cx="8186389" cy="2238375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t">
            <a:normAutofit/>
          </a:bodyPr>
          <a:lstStyle/>
          <a:p>
            <a:pPr algn="l">
              <a:defRPr sz="1650" b="0">
                <a:solidFill>
                  <a:srgbClr val="173F6D"/>
                </a:solidFill>
                <a:latin typeface="Arial"/>
                <a:ea typeface="Arial"/>
                <a:cs typeface="Arial"/>
              </a:defRPr>
            </a:pPr>
            <a:r>
              <a:rPr sz="1650" b="0" dirty="0" err="1">
                <a:solidFill>
                  <a:srgbClr val="173F6D"/>
                </a:solidFill>
                <a:latin typeface="Arial"/>
                <a:ea typeface="Arial"/>
                <a:cs typeface="Arial"/>
              </a:rPr>
              <a:t>Apresente</a:t>
            </a:r>
            <a:r>
              <a:rPr sz="1650" b="0" dirty="0">
                <a:solidFill>
                  <a:srgbClr val="173F6D"/>
                </a:solidFill>
                <a:latin typeface="Arial"/>
                <a:ea typeface="Arial"/>
                <a:cs typeface="Arial"/>
              </a:rPr>
              <a:t> o </a:t>
            </a:r>
            <a:r>
              <a:rPr sz="1650" b="0" dirty="0" err="1">
                <a:solidFill>
                  <a:srgbClr val="173F6D"/>
                </a:solidFill>
                <a:latin typeface="Arial"/>
                <a:ea typeface="Arial"/>
                <a:cs typeface="Arial"/>
              </a:rPr>
              <a:t>objetivo</a:t>
            </a:r>
            <a:r>
              <a:rPr sz="1650" b="0" dirty="0">
                <a:solidFill>
                  <a:srgbClr val="173F6D"/>
                </a:solidFill>
                <a:latin typeface="Arial"/>
                <a:ea typeface="Arial"/>
                <a:cs typeface="Arial"/>
              </a:rPr>
              <a:t> principal.</a:t>
            </a:r>
          </a:p>
        </p:txBody>
      </p:sp>
    </p:spTree>
    <p:extLst>
      <p:ext uri="{BB962C8B-B14F-4D97-AF65-F5344CB8AC3E}">
        <p14:creationId xmlns:p14="http://schemas.microsoft.com/office/powerpoint/2010/main" val="3362049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format-label">
            <a:extLst>
              <a:ext uri="{FF2B5EF4-FFF2-40B4-BE49-F238E27FC236}">
                <a16:creationId xmlns:a16="http://schemas.microsoft.com/office/drawing/2014/main" id="{0278D6C9-A4D6-417D-8808-3EC9B9CAA216}"/>
              </a:ext>
            </a:extLst>
          </p:cNvPr>
          <p:cNvSpPr>
            <a:spLocks noGrp="1"/>
          </p:cNvSpPr>
          <p:nvPr/>
        </p:nvSpPr>
        <p:spPr>
          <a:xfrm>
            <a:off x="381000" y="361950"/>
            <a:ext cx="4953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ctr">
            <a:normAutofit/>
          </a:bodyPr>
          <a:lstStyle/>
          <a:p>
            <a:pPr algn="l">
              <a:defRPr sz="1275" b="1">
                <a:solidFill>
                  <a:srgbClr val="E99A0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E99A00"/>
                </a:solidFill>
                <a:latin typeface="Arial"/>
                <a:ea typeface="Arial"/>
                <a:cs typeface="Arial"/>
              </a:rPr>
              <a:t>APRESENTAÇÃO DE TRABALHO ORAL</a:t>
            </a:r>
          </a:p>
        </p:txBody>
      </p:sp>
      <p:sp>
        <p:nvSpPr>
          <p:cNvPr id="3" name="slide-title">
            <a:extLst>
              <a:ext uri="{FF2B5EF4-FFF2-40B4-BE49-F238E27FC236}">
                <a16:creationId xmlns:a16="http://schemas.microsoft.com/office/drawing/2014/main" id="{08CED507-3395-4906-9FD9-5DF60F13C8F3}"/>
              </a:ext>
            </a:extLst>
          </p:cNvPr>
          <p:cNvSpPr>
            <a:spLocks noGrp="1"/>
          </p:cNvSpPr>
          <p:nvPr/>
        </p:nvSpPr>
        <p:spPr>
          <a:xfrm>
            <a:off x="381000" y="628650"/>
            <a:ext cx="7810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ctr">
            <a:normAutofit/>
          </a:bodyPr>
          <a:lstStyle/>
          <a:p>
            <a:pPr algn="l">
              <a:defRPr sz="2700" b="1">
                <a:solidFill>
                  <a:srgbClr val="002B63"/>
                </a:solidFill>
                <a:latin typeface="Arial"/>
                <a:ea typeface="Arial"/>
                <a:cs typeface="Arial"/>
              </a:defRPr>
            </a:pPr>
            <a:r>
              <a:rPr sz="2700" b="1" dirty="0" err="1">
                <a:solidFill>
                  <a:srgbClr val="002B63"/>
                </a:solidFill>
                <a:latin typeface="Arial"/>
                <a:ea typeface="Arial"/>
                <a:cs typeface="Arial"/>
              </a:rPr>
              <a:t>Métodos</a:t>
            </a:r>
            <a:endParaRPr sz="2700" b="1" dirty="0">
              <a:solidFill>
                <a:srgbClr val="002B6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oral-methods-body">
            <a:extLst>
              <a:ext uri="{FF2B5EF4-FFF2-40B4-BE49-F238E27FC236}">
                <a16:creationId xmlns:a16="http://schemas.microsoft.com/office/drawing/2014/main" id="{530EA2BC-8D20-4BF4-BF45-15E90B31AB1A}"/>
              </a:ext>
            </a:extLst>
          </p:cNvPr>
          <p:cNvSpPr>
            <a:spLocks noGrp="1"/>
          </p:cNvSpPr>
          <p:nvPr/>
        </p:nvSpPr>
        <p:spPr>
          <a:xfrm>
            <a:off x="400050" y="1352550"/>
            <a:ext cx="8357374" cy="238125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t">
            <a:normAutofit/>
          </a:bodyPr>
          <a:lstStyle/>
          <a:p>
            <a:pPr algn="l">
              <a:defRPr sz="1575" b="0">
                <a:solidFill>
                  <a:srgbClr val="173F6D"/>
                </a:solidFill>
                <a:latin typeface="Arial"/>
                <a:ea typeface="Arial"/>
                <a:cs typeface="Arial"/>
              </a:defRPr>
            </a:pPr>
            <a:r>
              <a:rPr lang="pt-BR" sz="1575" b="0" dirty="0">
                <a:solidFill>
                  <a:srgbClr val="173F6D"/>
                </a:solidFill>
                <a:latin typeface="Arial"/>
                <a:ea typeface="Arial"/>
                <a:cs typeface="Arial"/>
              </a:rPr>
              <a:t>Métodos</a:t>
            </a:r>
          </a:p>
          <a:p>
            <a:endParaRPr lang="pt-BR" sz="1575" b="0" dirty="0">
              <a:solidFill>
                <a:srgbClr val="173F6D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8829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AF3C4-73E5-3FB9-212E-2A549D8C3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641BA025-8AC6-7B64-2FB4-D0F8ABF4DC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format-label">
            <a:extLst>
              <a:ext uri="{FF2B5EF4-FFF2-40B4-BE49-F238E27FC236}">
                <a16:creationId xmlns:a16="http://schemas.microsoft.com/office/drawing/2014/main" id="{7B44E26C-EA19-001A-9505-733145559906}"/>
              </a:ext>
            </a:extLst>
          </p:cNvPr>
          <p:cNvSpPr>
            <a:spLocks noGrp="1"/>
          </p:cNvSpPr>
          <p:nvPr/>
        </p:nvSpPr>
        <p:spPr>
          <a:xfrm>
            <a:off x="381000" y="361950"/>
            <a:ext cx="4953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ctr">
            <a:normAutofit/>
          </a:bodyPr>
          <a:lstStyle/>
          <a:p>
            <a:pPr algn="l">
              <a:defRPr sz="1275" b="1">
                <a:solidFill>
                  <a:srgbClr val="E99A0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E99A00"/>
                </a:solidFill>
                <a:latin typeface="Arial"/>
                <a:ea typeface="Arial"/>
                <a:cs typeface="Arial"/>
              </a:rPr>
              <a:t>APRESENTAÇÃO DE TRABALHO ORAL</a:t>
            </a:r>
          </a:p>
        </p:txBody>
      </p:sp>
      <p:sp>
        <p:nvSpPr>
          <p:cNvPr id="3" name="slide-title">
            <a:extLst>
              <a:ext uri="{FF2B5EF4-FFF2-40B4-BE49-F238E27FC236}">
                <a16:creationId xmlns:a16="http://schemas.microsoft.com/office/drawing/2014/main" id="{AB66C3F9-786E-C7AB-0CA0-30458A2269DC}"/>
              </a:ext>
            </a:extLst>
          </p:cNvPr>
          <p:cNvSpPr>
            <a:spLocks noGrp="1"/>
          </p:cNvSpPr>
          <p:nvPr/>
        </p:nvSpPr>
        <p:spPr>
          <a:xfrm>
            <a:off x="381000" y="628650"/>
            <a:ext cx="7810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ctr">
            <a:normAutofit/>
          </a:bodyPr>
          <a:lstStyle/>
          <a:p>
            <a:pPr algn="l">
              <a:defRPr sz="2700" b="1">
                <a:solidFill>
                  <a:srgbClr val="002B63"/>
                </a:solidFill>
                <a:latin typeface="Arial"/>
                <a:ea typeface="Arial"/>
                <a:cs typeface="Arial"/>
              </a:defRPr>
            </a:pPr>
            <a:r>
              <a:rPr lang="pt-BR" sz="2700" b="1" dirty="0">
                <a:solidFill>
                  <a:srgbClr val="002B63"/>
                </a:solidFill>
                <a:latin typeface="Arial"/>
                <a:ea typeface="Arial"/>
                <a:cs typeface="Arial"/>
              </a:rPr>
              <a:t>R</a:t>
            </a:r>
            <a:r>
              <a:rPr sz="2700" b="1" dirty="0" err="1">
                <a:solidFill>
                  <a:srgbClr val="002B63"/>
                </a:solidFill>
                <a:latin typeface="Arial"/>
                <a:ea typeface="Arial"/>
                <a:cs typeface="Arial"/>
              </a:rPr>
              <a:t>esultados</a:t>
            </a:r>
            <a:endParaRPr sz="2700" b="1" dirty="0">
              <a:solidFill>
                <a:srgbClr val="002B6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oral-methods-body">
            <a:extLst>
              <a:ext uri="{FF2B5EF4-FFF2-40B4-BE49-F238E27FC236}">
                <a16:creationId xmlns:a16="http://schemas.microsoft.com/office/drawing/2014/main" id="{0CE42ED5-50CA-1C63-C3DF-7F650DD66826}"/>
              </a:ext>
            </a:extLst>
          </p:cNvPr>
          <p:cNvSpPr>
            <a:spLocks noGrp="1"/>
          </p:cNvSpPr>
          <p:nvPr/>
        </p:nvSpPr>
        <p:spPr>
          <a:xfrm>
            <a:off x="400050" y="1352550"/>
            <a:ext cx="8327638" cy="238125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t">
            <a:normAutofit/>
          </a:bodyPr>
          <a:lstStyle/>
          <a:p>
            <a:pPr algn="l">
              <a:defRPr sz="1575" b="0">
                <a:solidFill>
                  <a:srgbClr val="173F6D"/>
                </a:solidFill>
                <a:latin typeface="Arial"/>
                <a:ea typeface="Arial"/>
                <a:cs typeface="Arial"/>
              </a:defRPr>
            </a:pPr>
            <a:r>
              <a:rPr lang="pt-BR" sz="1575" b="0" dirty="0">
                <a:solidFill>
                  <a:srgbClr val="173F6D"/>
                </a:solidFill>
                <a:latin typeface="Arial"/>
                <a:ea typeface="Arial"/>
                <a:cs typeface="Arial"/>
              </a:rPr>
              <a:t>Resultados</a:t>
            </a:r>
            <a:endParaRPr sz="1575" b="0" dirty="0">
              <a:solidFill>
                <a:srgbClr val="173F6D"/>
              </a:solidFill>
              <a:latin typeface="Arial"/>
              <a:ea typeface="Arial"/>
              <a:cs typeface="Arial"/>
            </a:endParaRPr>
          </a:p>
          <a:p>
            <a:endParaRPr sz="1575" b="0" dirty="0">
              <a:solidFill>
                <a:srgbClr val="173F6D"/>
              </a:solidFill>
              <a:latin typeface="Arial"/>
              <a:ea typeface="Arial"/>
              <a:cs typeface="Arial"/>
            </a:endParaRPr>
          </a:p>
          <a:p>
            <a:pPr algn="l">
              <a:defRPr sz="1575" b="0">
                <a:solidFill>
                  <a:srgbClr val="173F6D"/>
                </a:solidFill>
                <a:latin typeface="Arial"/>
                <a:ea typeface="Arial"/>
                <a:cs typeface="Arial"/>
              </a:defRPr>
            </a:pPr>
            <a:endParaRPr sz="1575" b="0" dirty="0">
              <a:solidFill>
                <a:srgbClr val="173F6D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4014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2989B-3312-C43E-F9CB-3024F67FA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199B28FE-24B0-3057-C9A4-17C6CC5248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format-label">
            <a:extLst>
              <a:ext uri="{FF2B5EF4-FFF2-40B4-BE49-F238E27FC236}">
                <a16:creationId xmlns:a16="http://schemas.microsoft.com/office/drawing/2014/main" id="{32852E3A-227D-AEB5-3CF0-64E75F388BB3}"/>
              </a:ext>
            </a:extLst>
          </p:cNvPr>
          <p:cNvSpPr>
            <a:spLocks noGrp="1"/>
          </p:cNvSpPr>
          <p:nvPr/>
        </p:nvSpPr>
        <p:spPr>
          <a:xfrm>
            <a:off x="381000" y="361950"/>
            <a:ext cx="4953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ctr">
            <a:normAutofit/>
          </a:bodyPr>
          <a:lstStyle/>
          <a:p>
            <a:pPr algn="l">
              <a:defRPr sz="1275" b="1">
                <a:solidFill>
                  <a:srgbClr val="E99A0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E99A00"/>
                </a:solidFill>
                <a:latin typeface="Arial"/>
                <a:ea typeface="Arial"/>
                <a:cs typeface="Arial"/>
              </a:rPr>
              <a:t>APRESENTAÇÃO DE TRABALHO ORAL</a:t>
            </a:r>
          </a:p>
        </p:txBody>
      </p:sp>
      <p:sp>
        <p:nvSpPr>
          <p:cNvPr id="3" name="slide-title">
            <a:extLst>
              <a:ext uri="{FF2B5EF4-FFF2-40B4-BE49-F238E27FC236}">
                <a16:creationId xmlns:a16="http://schemas.microsoft.com/office/drawing/2014/main" id="{E2B3FFC6-2AB3-C60D-B8FF-748873DE23AF}"/>
              </a:ext>
            </a:extLst>
          </p:cNvPr>
          <p:cNvSpPr>
            <a:spLocks noGrp="1"/>
          </p:cNvSpPr>
          <p:nvPr/>
        </p:nvSpPr>
        <p:spPr>
          <a:xfrm>
            <a:off x="381000" y="628650"/>
            <a:ext cx="7810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ctr">
            <a:normAutofit/>
          </a:bodyPr>
          <a:lstStyle/>
          <a:p>
            <a:pPr algn="l">
              <a:defRPr sz="2700" b="1">
                <a:solidFill>
                  <a:srgbClr val="002B63"/>
                </a:solidFill>
                <a:latin typeface="Arial"/>
                <a:ea typeface="Arial"/>
                <a:cs typeface="Arial"/>
              </a:defRPr>
            </a:pPr>
            <a:r>
              <a:rPr lang="pt-BR" sz="2700" b="1" dirty="0">
                <a:solidFill>
                  <a:srgbClr val="002B63"/>
                </a:solidFill>
                <a:latin typeface="Arial"/>
                <a:ea typeface="Arial"/>
                <a:cs typeface="Arial"/>
              </a:rPr>
              <a:t>R</a:t>
            </a:r>
            <a:r>
              <a:rPr sz="2700" b="1" dirty="0" err="1">
                <a:solidFill>
                  <a:srgbClr val="002B63"/>
                </a:solidFill>
                <a:latin typeface="Arial"/>
                <a:ea typeface="Arial"/>
                <a:cs typeface="Arial"/>
              </a:rPr>
              <a:t>esultados</a:t>
            </a:r>
            <a:endParaRPr sz="2700" b="1" dirty="0">
              <a:solidFill>
                <a:srgbClr val="002B6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oral-methods-body">
            <a:extLst>
              <a:ext uri="{FF2B5EF4-FFF2-40B4-BE49-F238E27FC236}">
                <a16:creationId xmlns:a16="http://schemas.microsoft.com/office/drawing/2014/main" id="{FEC7695F-6064-E0D9-F6C2-8731F8BA8DDD}"/>
              </a:ext>
            </a:extLst>
          </p:cNvPr>
          <p:cNvSpPr>
            <a:spLocks noGrp="1"/>
          </p:cNvSpPr>
          <p:nvPr/>
        </p:nvSpPr>
        <p:spPr>
          <a:xfrm>
            <a:off x="400050" y="1352550"/>
            <a:ext cx="8327638" cy="238125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t">
            <a:normAutofit/>
          </a:bodyPr>
          <a:lstStyle/>
          <a:p>
            <a:pPr algn="l">
              <a:defRPr sz="1575" b="0">
                <a:solidFill>
                  <a:srgbClr val="173F6D"/>
                </a:solidFill>
                <a:latin typeface="Arial"/>
                <a:ea typeface="Arial"/>
                <a:cs typeface="Arial"/>
              </a:defRPr>
            </a:pPr>
            <a:r>
              <a:rPr lang="pt-BR" sz="1575" b="0" dirty="0">
                <a:solidFill>
                  <a:srgbClr val="173F6D"/>
                </a:solidFill>
                <a:latin typeface="Arial"/>
                <a:ea typeface="Arial"/>
                <a:cs typeface="Arial"/>
              </a:rPr>
              <a:t>Resultados</a:t>
            </a:r>
            <a:endParaRPr sz="1575" b="0" dirty="0">
              <a:solidFill>
                <a:srgbClr val="173F6D"/>
              </a:solidFill>
              <a:latin typeface="Arial"/>
              <a:ea typeface="Arial"/>
              <a:cs typeface="Arial"/>
            </a:endParaRPr>
          </a:p>
          <a:p>
            <a:endParaRPr sz="1575" b="0" dirty="0">
              <a:solidFill>
                <a:srgbClr val="173F6D"/>
              </a:solidFill>
              <a:latin typeface="Arial"/>
              <a:ea typeface="Arial"/>
              <a:cs typeface="Arial"/>
            </a:endParaRPr>
          </a:p>
          <a:p>
            <a:pPr algn="l">
              <a:defRPr sz="1575" b="0">
                <a:solidFill>
                  <a:srgbClr val="173F6D"/>
                </a:solidFill>
                <a:latin typeface="Arial"/>
                <a:ea typeface="Arial"/>
                <a:cs typeface="Arial"/>
              </a:defRPr>
            </a:pPr>
            <a:endParaRPr sz="1575" b="0" dirty="0">
              <a:solidFill>
                <a:srgbClr val="173F6D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6604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format-label">
            <a:extLst>
              <a:ext uri="{FF2B5EF4-FFF2-40B4-BE49-F238E27FC236}">
                <a16:creationId xmlns:a16="http://schemas.microsoft.com/office/drawing/2014/main" id="{86C94F97-C6F0-40E4-9524-957191187F87}"/>
              </a:ext>
            </a:extLst>
          </p:cNvPr>
          <p:cNvSpPr>
            <a:spLocks noGrp="1"/>
          </p:cNvSpPr>
          <p:nvPr/>
        </p:nvSpPr>
        <p:spPr>
          <a:xfrm>
            <a:off x="381000" y="361950"/>
            <a:ext cx="4953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ctr">
            <a:normAutofit/>
          </a:bodyPr>
          <a:lstStyle/>
          <a:p>
            <a:pPr algn="l">
              <a:defRPr sz="1275" b="1">
                <a:solidFill>
                  <a:srgbClr val="E99A0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E99A00"/>
                </a:solidFill>
                <a:latin typeface="Arial"/>
                <a:ea typeface="Arial"/>
                <a:cs typeface="Arial"/>
              </a:rPr>
              <a:t>APRESENTAÇÃO DE TRABALHO ORAL</a:t>
            </a:r>
          </a:p>
        </p:txBody>
      </p:sp>
      <p:sp>
        <p:nvSpPr>
          <p:cNvPr id="3" name="slide-title">
            <a:extLst>
              <a:ext uri="{FF2B5EF4-FFF2-40B4-BE49-F238E27FC236}">
                <a16:creationId xmlns:a16="http://schemas.microsoft.com/office/drawing/2014/main" id="{AB6C6CDE-E80D-46E5-A75F-BDCD9C8D2688}"/>
              </a:ext>
            </a:extLst>
          </p:cNvPr>
          <p:cNvSpPr>
            <a:spLocks noGrp="1"/>
          </p:cNvSpPr>
          <p:nvPr/>
        </p:nvSpPr>
        <p:spPr>
          <a:xfrm>
            <a:off x="381000" y="628650"/>
            <a:ext cx="7810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ctr">
            <a:normAutofit/>
          </a:bodyPr>
          <a:lstStyle/>
          <a:p>
            <a:pPr algn="l">
              <a:defRPr sz="2700" b="1">
                <a:solidFill>
                  <a:srgbClr val="002B63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2B63"/>
                </a:solidFill>
                <a:latin typeface="Arial"/>
                <a:ea typeface="Arial"/>
                <a:cs typeface="Arial"/>
              </a:rPr>
              <a:t>Conclusão</a:t>
            </a:r>
          </a:p>
        </p:txBody>
      </p:sp>
      <p:sp>
        <p:nvSpPr>
          <p:cNvPr id="4" name="oral-conclusion-body">
            <a:extLst>
              <a:ext uri="{FF2B5EF4-FFF2-40B4-BE49-F238E27FC236}">
                <a16:creationId xmlns:a16="http://schemas.microsoft.com/office/drawing/2014/main" id="{D8218925-FAE0-4AAA-A8C0-A3402BA1D3EF}"/>
              </a:ext>
            </a:extLst>
          </p:cNvPr>
          <p:cNvSpPr>
            <a:spLocks noGrp="1"/>
          </p:cNvSpPr>
          <p:nvPr/>
        </p:nvSpPr>
        <p:spPr>
          <a:xfrm>
            <a:off x="400050" y="1381125"/>
            <a:ext cx="8743950" cy="2095500"/>
          </a:xfrm>
          <a:prstGeom prst="rect">
            <a:avLst/>
          </a:prstGeom>
          <a:noFill/>
          <a:ln w="0">
            <a:noFill/>
          </a:ln>
        </p:spPr>
        <p:txBody>
          <a:bodyPr wrap="square" lIns="28575" tIns="28575" rIns="28575" bIns="28575" anchor="t">
            <a:normAutofit/>
          </a:bodyPr>
          <a:lstStyle/>
          <a:p>
            <a:pPr algn="l">
              <a:defRPr sz="1725" b="0">
                <a:solidFill>
                  <a:srgbClr val="173F6D"/>
                </a:solidFill>
                <a:latin typeface="Arial"/>
                <a:ea typeface="Arial"/>
                <a:cs typeface="Arial"/>
              </a:defRPr>
            </a:pPr>
            <a:r>
              <a:rPr sz="1725" b="0" dirty="0">
                <a:solidFill>
                  <a:srgbClr val="173F6D"/>
                </a:solidFill>
                <a:latin typeface="Arial"/>
                <a:ea typeface="Arial"/>
                <a:cs typeface="Arial"/>
              </a:rPr>
              <a:t>Registre a </a:t>
            </a:r>
            <a:r>
              <a:rPr sz="1725" b="0" dirty="0" err="1">
                <a:solidFill>
                  <a:srgbClr val="173F6D"/>
                </a:solidFill>
                <a:latin typeface="Arial"/>
                <a:ea typeface="Arial"/>
                <a:cs typeface="Arial"/>
              </a:rPr>
              <a:t>conclusão</a:t>
            </a:r>
            <a:endParaRPr sz="1725" b="0" dirty="0">
              <a:solidFill>
                <a:srgbClr val="173F6D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34789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Office PowerPoint</Application>
  <DocSecurity>0</DocSecurity>
  <PresentationFormat>Apresentação na tela (16:9)</PresentationFormat>
  <Paragraphs>25</Paragraphs>
  <Slides>8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1" baseType="lpstr">
      <vt:lpstr>Arial</vt:lpstr>
      <vt:lpstr>Calibri</vt:lpstr>
      <vt:lpstr>ChatGPT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Tactiana Rocha | Mezcla Eventos</cp:lastModifiedBy>
  <cp:revision>1</cp:revision>
  <dcterms:created xsi:type="dcterms:W3CDTF">2026-09-11T14:15:50Z</dcterms:created>
  <dcterms:modified xsi:type="dcterms:W3CDTF">2026-09-11T16:10:24Z</dcterms:modified>
</cp:coreProperties>
</file>