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8229600" cy="146304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40" d="100"/>
          <a:sy n="40" d="100"/>
        </p:scale>
        <p:origin x="2789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m 24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8229600" cy="14630400"/>
          </a:xfrm>
          <a:prstGeom prst="rect">
            <a:avLst/>
          </a:prstGeom>
        </p:spPr>
      </p:pic>
      <p:sp>
        <p:nvSpPr>
          <p:cNvPr id="3" name="poster-title">
            <a:extLst>
              <a:ext uri="{FF2B5EF4-FFF2-40B4-BE49-F238E27FC236}">
                <a16:creationId xmlns:a16="http://schemas.microsoft.com/office/drawing/2014/main" id="{C58DF31A-8099-4AB5-9B48-4144F1AB095E}"/>
              </a:ext>
            </a:extLst>
          </p:cNvPr>
          <p:cNvSpPr>
            <a:spLocks noGrp="1"/>
          </p:cNvSpPr>
          <p:nvPr/>
        </p:nvSpPr>
        <p:spPr>
          <a:xfrm>
            <a:off x="704850" y="2262188"/>
            <a:ext cx="68199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28575" rIns="28575" bIns="28575" anchor="ctr">
            <a:normAutofit/>
          </a:bodyPr>
          <a:lstStyle/>
          <a:p>
            <a:pPr algn="ctr">
              <a:defRPr sz="3675" b="1">
                <a:solidFill>
                  <a:srgbClr val="002B63"/>
                </a:solidFill>
                <a:latin typeface="Arial"/>
                <a:ea typeface="Arial"/>
                <a:cs typeface="Arial"/>
              </a:defRPr>
            </a:pPr>
            <a:r>
              <a:rPr sz="3675" b="1" dirty="0" err="1">
                <a:solidFill>
                  <a:srgbClr val="002B63"/>
                </a:solidFill>
                <a:latin typeface="Arial"/>
                <a:ea typeface="Arial"/>
                <a:cs typeface="Arial"/>
              </a:rPr>
              <a:t>Título</a:t>
            </a:r>
            <a:r>
              <a:rPr sz="3675" b="1" dirty="0">
                <a:solidFill>
                  <a:srgbClr val="002B63"/>
                </a:solidFill>
                <a:latin typeface="Arial"/>
                <a:ea typeface="Arial"/>
                <a:cs typeface="Arial"/>
              </a:rPr>
              <a:t> do </a:t>
            </a:r>
            <a:r>
              <a:rPr sz="3675" b="1" dirty="0" err="1">
                <a:solidFill>
                  <a:srgbClr val="002B63"/>
                </a:solidFill>
                <a:latin typeface="Arial"/>
                <a:ea typeface="Arial"/>
                <a:cs typeface="Arial"/>
              </a:rPr>
              <a:t>trabalho</a:t>
            </a:r>
            <a:endParaRPr sz="3675" b="1" dirty="0">
              <a:solidFill>
                <a:srgbClr val="002B6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poster-authors">
            <a:extLst>
              <a:ext uri="{FF2B5EF4-FFF2-40B4-BE49-F238E27FC236}">
                <a16:creationId xmlns:a16="http://schemas.microsoft.com/office/drawing/2014/main" id="{79E79DD1-4896-4C67-9C9E-1C9FA29B2692}"/>
              </a:ext>
            </a:extLst>
          </p:cNvPr>
          <p:cNvSpPr>
            <a:spLocks noGrp="1"/>
          </p:cNvSpPr>
          <p:nvPr/>
        </p:nvSpPr>
        <p:spPr>
          <a:xfrm>
            <a:off x="876300" y="2924176"/>
            <a:ext cx="64770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28575" rIns="28575" bIns="28575" anchor="ctr">
            <a:normAutofit/>
          </a:bodyPr>
          <a:lstStyle/>
          <a:p>
            <a:pPr algn="ctr">
              <a:defRPr sz="1800" b="1">
                <a:solidFill>
                  <a:srgbClr val="E99A00"/>
                </a:solidFill>
                <a:latin typeface="Arial"/>
                <a:ea typeface="Arial"/>
                <a:cs typeface="Arial"/>
              </a:defRPr>
            </a:pPr>
            <a:r>
              <a:rPr sz="1800" b="1" dirty="0">
                <a:solidFill>
                  <a:srgbClr val="E99A00"/>
                </a:solidFill>
                <a:latin typeface="Arial"/>
                <a:ea typeface="Arial"/>
                <a:cs typeface="Arial"/>
              </a:rPr>
              <a:t>Autores e </a:t>
            </a:r>
            <a:r>
              <a:rPr sz="1800" b="1" dirty="0" err="1">
                <a:solidFill>
                  <a:srgbClr val="E99A00"/>
                </a:solidFill>
                <a:latin typeface="Arial"/>
                <a:ea typeface="Arial"/>
                <a:cs typeface="Arial"/>
              </a:rPr>
              <a:t>instituições</a:t>
            </a:r>
            <a:endParaRPr sz="1800" b="1" dirty="0">
              <a:solidFill>
                <a:srgbClr val="E99A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" name="brand-rule">
            <a:extLst>
              <a:ext uri="{FF2B5EF4-FFF2-40B4-BE49-F238E27FC236}">
                <a16:creationId xmlns:a16="http://schemas.microsoft.com/office/drawing/2014/main" id="{E36D4519-D83B-4CEE-9C34-E75D11446D8E}"/>
              </a:ext>
            </a:extLst>
          </p:cNvPr>
          <p:cNvSpPr>
            <a:spLocks noGrp="1"/>
          </p:cNvSpPr>
          <p:nvPr/>
        </p:nvSpPr>
        <p:spPr>
          <a:xfrm>
            <a:off x="1104900" y="12639675"/>
            <a:ext cx="6019800" cy="0"/>
          </a:xfrm>
          <a:prstGeom prst="line">
            <a:avLst/>
          </a:prstGeom>
          <a:noFill/>
          <a:ln w="13335">
            <a:solidFill>
              <a:srgbClr val="E99A00"/>
            </a:solidFill>
          </a:ln>
        </p:spPr>
        <p:txBody>
          <a:bodyPr/>
          <a:lstStyle/>
          <a:p>
            <a:endParaRPr lang="pt-BR"/>
          </a:p>
        </p:txBody>
      </p:sp>
      <p:pic>
        <p:nvPicPr>
          <p:cNvPr id="47" name="Imagem 46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742492" y="12839700"/>
            <a:ext cx="2611016" cy="876300"/>
          </a:xfrm>
          <a:prstGeom prst="rect">
            <a:avLst/>
          </a:prstGeom>
        </p:spPr>
      </p:pic>
      <p:pic>
        <p:nvPicPr>
          <p:cNvPr id="48" name="Imagem 47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4905375" y="12851239"/>
            <a:ext cx="1352550" cy="79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84663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88B0D9ED9357A4F9E2FC3441896706C" ma:contentTypeVersion="14" ma:contentTypeDescription="Crie um novo documento." ma:contentTypeScope="" ma:versionID="f49aab0376e8cd5183148ebf29fd6178">
  <xsd:schema xmlns:xsd="http://www.w3.org/2001/XMLSchema" xmlns:xs="http://www.w3.org/2001/XMLSchema" xmlns:p="http://schemas.microsoft.com/office/2006/metadata/properties" xmlns:ns2="10bbbc2f-3447-4487-a4a9-6d86901fcb00" xmlns:ns3="39d22115-47c8-46f1-984e-b1c30aaab545" targetNamespace="http://schemas.microsoft.com/office/2006/metadata/properties" ma:root="true" ma:fieldsID="b9a42f7d6029ded529a3aa369e2b33b4" ns2:_="" ns3:_="">
    <xsd:import namespace="10bbbc2f-3447-4487-a4a9-6d86901fcb00"/>
    <xsd:import namespace="39d22115-47c8-46f1-984e-b1c30aaab545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bbbc2f-3447-4487-a4a9-6d86901fcb00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Marcações de imagem" ma:readOnly="false" ma:fieldId="{5cf76f15-5ced-4ddc-b409-7134ff3c332f}" ma:taxonomyMulti="true" ma:sspId="7ae16047-ece8-4c8b-bfe9-bb7c2a4ab95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d22115-47c8-46f1-984e-b1c30aaab545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238d2242-b1c1-481a-87de-f240ca4b75cc}" ma:internalName="TaxCatchAll" ma:showField="CatchAllData" ma:web="39d22115-47c8-46f1-984e-b1c30aaab54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9d22115-47c8-46f1-984e-b1c30aaab545" xsi:nil="true"/>
    <lcf76f155ced4ddcb4097134ff3c332f xmlns="10bbbc2f-3447-4487-a4a9-6d86901fcb0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8C676FE-90B9-4890-BDB9-3BABAB793E79}"/>
</file>

<file path=customXml/itemProps2.xml><?xml version="1.0" encoding="utf-8"?>
<ds:datastoreItem xmlns:ds="http://schemas.openxmlformats.org/officeDocument/2006/customXml" ds:itemID="{1CC0A0B7-669C-4309-9564-DBEB0179F799}"/>
</file>

<file path=customXml/itemProps3.xml><?xml version="1.0" encoding="utf-8"?>
<ds:datastoreItem xmlns:ds="http://schemas.openxmlformats.org/officeDocument/2006/customXml" ds:itemID="{9567EA83-42CB-4284-BAA3-D91C12D8B247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DocSecurity>0</DocSecurity>
  <PresentationFormat>Personalizar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ChatGPT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Tactiana Rocha | Mezcla Eventos</cp:lastModifiedBy>
  <cp:revision>1</cp:revision>
  <dcterms:created xsi:type="dcterms:W3CDTF">2026-09-11T14:46:50Z</dcterms:created>
  <dcterms:modified xsi:type="dcterms:W3CDTF">2026-09-11T16:00:08Z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0x010100D88B0D9ED9357A4F9E2FC3441896706C</vt:lpwstr>
  </property>
</Properties>
</file>