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>
            <a:extLst>
              <a:ext uri="{FF2B5EF4-FFF2-40B4-BE49-F238E27FC236}">
                <a16:creationId xmlns:a16="http://schemas.microsoft.com/office/drawing/2014/main" id="{C05C24BA-DB65-4702-B049-4E1D46ACC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>
            <a:norm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>
            <a:extLst>
              <a:ext uri="{FF2B5EF4-FFF2-40B4-BE49-F238E27FC236}">
                <a16:creationId xmlns:a16="http://schemas.microsoft.com/office/drawing/2014/main" id="{6A9302D3-1B23-40FA-8A9E-11F75EF205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>
            <a:extLst>
              <a:ext uri="{FF2B5EF4-FFF2-40B4-BE49-F238E27FC236}">
                <a16:creationId xmlns:a16="http://schemas.microsoft.com/office/drawing/2014/main" id="{EA03AC2D-F7F5-4513-90E5-1656ED8BC45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>
            <a:extLst>
              <a:ext uri="{FF2B5EF4-FFF2-40B4-BE49-F238E27FC236}">
                <a16:creationId xmlns:a16="http://schemas.microsoft.com/office/drawing/2014/main" id="{D2333322-B57A-494F-8AC5-204F58C45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>
            <a:norm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>
            <a:extLst>
              <a:ext uri="{FF2B5EF4-FFF2-40B4-BE49-F238E27FC236}">
                <a16:creationId xmlns:a16="http://schemas.microsoft.com/office/drawing/2014/main" id="{3C4FE622-F4AB-487D-8895-3DE9B81E8DF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>
            <a:extLst>
              <a:ext uri="{FF2B5EF4-FFF2-40B4-BE49-F238E27FC236}">
                <a16:creationId xmlns:a16="http://schemas.microsoft.com/office/drawing/2014/main" id="{17409228-CF7D-4EBE-A39C-603E8D4B8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>
            <a:extLst>
              <a:ext uri="{FF2B5EF4-FFF2-40B4-BE49-F238E27FC236}">
                <a16:creationId xmlns:a16="http://schemas.microsoft.com/office/drawing/2014/main" id="{F56AE6D8-0DD5-4AA0-9F7D-A05691815B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>
            <a:normAutofit/>
          </a:bodyPr>
          <a:lstStyle>
            <a:lvl1pPr marL="45720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>
            <a:extLst>
              <a:ext uri="{FF2B5EF4-FFF2-40B4-BE49-F238E27FC236}">
                <a16:creationId xmlns:a16="http://schemas.microsoft.com/office/drawing/2014/main" id="{34D32B9A-E6E6-468C-8EFC-4571CA00AF6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>
            <a:extLst>
              <a:ext uri="{FF2B5EF4-FFF2-40B4-BE49-F238E27FC236}">
                <a16:creationId xmlns:a16="http://schemas.microsoft.com/office/drawing/2014/main" id="{489B59C9-6437-4291-B4E6-3434F4A9C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>
            <a:extLst>
              <a:ext uri="{FF2B5EF4-FFF2-40B4-BE49-F238E27FC236}">
                <a16:creationId xmlns:a16="http://schemas.microsoft.com/office/drawing/2014/main" id="{B6E1BEDC-4752-4046-AE46-0E652DF4C9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>
            <a:normAutofit/>
          </a:bodyPr>
          <a:lstStyle>
            <a:lvl1pPr marL="45720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>
            <a:extLst>
              <a:ext uri="{FF2B5EF4-FFF2-40B4-BE49-F238E27FC236}">
                <a16:creationId xmlns:a16="http://schemas.microsoft.com/office/drawing/2014/main" id="{D80B4EA3-5EFE-4021-B5FC-893A48B52FD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>
            <a:normAutofit/>
          </a:bodyPr>
          <a:lstStyle>
            <a:lvl1pPr marL="45720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>
            <a:extLst>
              <a:ext uri="{FF2B5EF4-FFF2-40B4-BE49-F238E27FC236}">
                <a16:creationId xmlns:a16="http://schemas.microsoft.com/office/drawing/2014/main" id="{8D65E2FC-4F9C-41F9-B24C-264244C54EBA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>
            <a:extLst>
              <a:ext uri="{FF2B5EF4-FFF2-40B4-BE49-F238E27FC236}">
                <a16:creationId xmlns:a16="http://schemas.microsoft.com/office/drawing/2014/main" id="{F0FE4BB7-38A2-4C14-86F2-B1B3A8687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>
            <a:extLst>
              <a:ext uri="{FF2B5EF4-FFF2-40B4-BE49-F238E27FC236}">
                <a16:creationId xmlns:a16="http://schemas.microsoft.com/office/drawing/2014/main" id="{5914571D-6A58-417E-AEEF-7ABA7DBE2A1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>
            <a:extLst>
              <a:ext uri="{FF2B5EF4-FFF2-40B4-BE49-F238E27FC236}">
                <a16:creationId xmlns:a16="http://schemas.microsoft.com/office/drawing/2014/main" id="{A7386782-0EEC-4663-B21A-B4438E1AB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>
            <a:extLst>
              <a:ext uri="{FF2B5EF4-FFF2-40B4-BE49-F238E27FC236}">
                <a16:creationId xmlns:a16="http://schemas.microsoft.com/office/drawing/2014/main" id="{53DDAE9D-D9B1-4777-8E85-D1579B0645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>
            <a:normAutofit/>
          </a:bodyPr>
          <a:lstStyle>
            <a:lvl1pPr marL="45720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>
            <a:extLst>
              <a:ext uri="{FF2B5EF4-FFF2-40B4-BE49-F238E27FC236}">
                <a16:creationId xmlns:a16="http://schemas.microsoft.com/office/drawing/2014/main" id="{B1C61EBD-815F-4CDC-BF7B-8B9D98EC780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>
            <a:extLst>
              <a:ext uri="{FF2B5EF4-FFF2-40B4-BE49-F238E27FC236}">
                <a16:creationId xmlns:a16="http://schemas.microsoft.com/office/drawing/2014/main" id="{23CF935E-803B-438D-9CF5-A83BC18CB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>
            <a:extLst>
              <a:ext uri="{FF2B5EF4-FFF2-40B4-BE49-F238E27FC236}">
                <a16:creationId xmlns:a16="http://schemas.microsoft.com/office/drawing/2014/main" id="{D78F49BE-7982-405E-84A7-F9F8F48C39B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>
            <a:extLst>
              <a:ext uri="{FF2B5EF4-FFF2-40B4-BE49-F238E27FC236}">
                <a16:creationId xmlns:a16="http://schemas.microsoft.com/office/drawing/2014/main" id="{7C93ACBD-6CD5-49E9-999E-F306756DA6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>
            <a:normAutofit/>
          </a:bodyPr>
          <a:lstStyle>
            <a:lvl1pPr marL="45720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>
            <a:extLst>
              <a:ext uri="{FF2B5EF4-FFF2-40B4-BE49-F238E27FC236}">
                <a16:creationId xmlns:a16="http://schemas.microsoft.com/office/drawing/2014/main" id="{09ECF1BE-5611-41FB-9F44-296F33B9F89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>
            <a:extLst>
              <a:ext uri="{FF2B5EF4-FFF2-40B4-BE49-F238E27FC236}">
                <a16:creationId xmlns:a16="http://schemas.microsoft.com/office/drawing/2014/main" id="{18D96CCD-2789-4570-9236-AE0201B137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>
            <a:norm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>
            <a:extLst>
              <a:ext uri="{FF2B5EF4-FFF2-40B4-BE49-F238E27FC236}">
                <a16:creationId xmlns:a16="http://schemas.microsoft.com/office/drawing/2014/main" id="{74BA0005-2189-4879-9AD4-9B7D8320CB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>
            <a:normAutofit/>
          </a:bodyPr>
          <a:lstStyle>
            <a:lvl1pPr marL="45720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>
            <a:extLst>
              <a:ext uri="{FF2B5EF4-FFF2-40B4-BE49-F238E27FC236}">
                <a16:creationId xmlns:a16="http://schemas.microsoft.com/office/drawing/2014/main" id="{870741C4-3D8F-4EEB-8C23-A63CB00522E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>
            <a:extLst>
              <a:ext uri="{FF2B5EF4-FFF2-40B4-BE49-F238E27FC236}">
                <a16:creationId xmlns:a16="http://schemas.microsoft.com/office/drawing/2014/main" id="{7C930606-BD87-413F-8A3E-D801A9BB84B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>
            <a:extLst>
              <a:ext uri="{FF2B5EF4-FFF2-40B4-BE49-F238E27FC236}">
                <a16:creationId xmlns:a16="http://schemas.microsoft.com/office/drawing/2014/main" id="{5A580448-058A-4665-B164-75479D962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>
            <a:extLst>
              <a:ext uri="{FF2B5EF4-FFF2-40B4-BE49-F238E27FC236}">
                <a16:creationId xmlns:a16="http://schemas.microsoft.com/office/drawing/2014/main" id="{2CC8DB33-7D7C-4CD5-AE99-EC1A40DF0A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>
            <a:normAutofit/>
          </a:bodyPr>
          <a:lstStyle>
            <a:lvl1pPr marL="45720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>
            <a:extLst>
              <a:ext uri="{FF2B5EF4-FFF2-40B4-BE49-F238E27FC236}">
                <a16:creationId xmlns:a16="http://schemas.microsoft.com/office/drawing/2014/main" id="{C9ABC601-AE3F-46F8-8E2A-1897D67CBC0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>
            <a:normAutofit/>
          </a:bodyPr>
          <a:lstStyle>
            <a:lvl1pPr algn="r">
              <a:buNone/>
              <a:defRPr sz="1000">
                <a:solidFill>
                  <a:schemeClr val="dk2"/>
                </a:solidFill>
              </a:defRPr>
            </a:lvl1pPr>
            <a:lvl2pPr algn="r">
              <a:buNone/>
              <a:defRPr sz="1000">
                <a:solidFill>
                  <a:schemeClr val="dk2"/>
                </a:solidFill>
              </a:defRPr>
            </a:lvl2pPr>
            <a:lvl3pPr algn="r">
              <a:buNone/>
              <a:defRPr sz="1000">
                <a:solidFill>
                  <a:schemeClr val="dk2"/>
                </a:solidFill>
              </a:defRPr>
            </a:lvl3pPr>
            <a:lvl4pPr algn="r">
              <a:buNone/>
              <a:defRPr sz="1000">
                <a:solidFill>
                  <a:schemeClr val="dk2"/>
                </a:solidFill>
              </a:defRPr>
            </a:lvl4pPr>
            <a:lvl5pPr algn="r">
              <a:buNone/>
              <a:defRPr sz="1000">
                <a:solidFill>
                  <a:schemeClr val="dk2"/>
                </a:solidFill>
              </a:defRPr>
            </a:lvl5pPr>
            <a:lvl6pPr algn="r">
              <a:buNone/>
              <a:defRPr sz="1000">
                <a:solidFill>
                  <a:schemeClr val="dk2"/>
                </a:solidFill>
              </a:defRPr>
            </a:lvl6pPr>
            <a:lvl7pPr algn="r">
              <a:buNone/>
              <a:defRPr sz="1000">
                <a:solidFill>
                  <a:schemeClr val="dk2"/>
                </a:solidFill>
              </a:defRPr>
            </a:lvl7pPr>
            <a:lvl8pPr algn="r">
              <a:buNone/>
              <a:defRPr sz="1000">
                <a:solidFill>
                  <a:schemeClr val="dk2"/>
                </a:solidFill>
              </a:defRPr>
            </a:lvl8pPr>
            <a:lvl9pPr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  <p:sldLayoutId id="2147483658" r:id="rId9"/>
    <p:sldLayoutId id="2147483659" r:id="rId10"/>
  </p:sldLayoutIdLst>
  <p:hf sldNum="0" hdr="0" ftr="0" dt="0"/>
  <p:txStyles>
    <p:titleStyle>
      <a:lvl1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lvl1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lvl1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>
            <a:extLst>
              <a:ext uri="{FF2B5EF4-FFF2-40B4-BE49-F238E27FC236}">
                <a16:creationId xmlns:a16="http://schemas.microsoft.com/office/drawing/2014/main" id="{5F9B31A8-1E07-48D9-91C2-AC420F98B1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8750" y="658050"/>
            <a:ext cx="5473500" cy="1673100"/>
          </a:xfrm>
          <a:prstGeom prst="rect">
            <a:avLst/>
          </a:prstGeom>
        </p:spPr>
        <p:txBody>
          <a:bodyPr spcFirstLastPara="1" wrap="square" lIns="47625" tIns="38100" rIns="47625" bIns="38100" anchor="ctr">
            <a:norm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 sz="3450" b="1">
                <a:solidFill>
                  <a:srgbClr val="002B63"/>
                </a:solidFill>
                <a:latin typeface="Arial"/>
                <a:ea typeface="Arial"/>
                <a:cs typeface="Arial"/>
              </a:defRPr>
            </a:pPr>
            <a:r>
              <a:rPr sz="3450" b="1" dirty="0">
                <a:solidFill>
                  <a:srgbClr val="002B63"/>
                </a:solidFill>
                <a:latin typeface="Arial"/>
                <a:ea typeface="Arial"/>
                <a:cs typeface="Arial"/>
              </a:rPr>
              <a:t>PRESENTATION TITLE</a:t>
            </a:r>
            <a:endParaRPr dirty="0"/>
          </a:p>
        </p:txBody>
      </p:sp>
      <p:sp>
        <p:nvSpPr>
          <p:cNvPr id="55" name="Google Shape;55;p13">
            <a:extLst>
              <a:ext uri="{FF2B5EF4-FFF2-40B4-BE49-F238E27FC236}">
                <a16:creationId xmlns:a16="http://schemas.microsoft.com/office/drawing/2014/main" id="{7A41B1F6-8ECE-400B-8144-2550DB2B6B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58800" y="2834125"/>
            <a:ext cx="5473500" cy="792600"/>
          </a:xfrm>
          <a:prstGeom prst="rect">
            <a:avLst/>
          </a:prstGeom>
        </p:spPr>
        <p:txBody>
          <a:bodyPr spcFirstLastPara="1" wrap="square" lIns="47625" tIns="38100" rIns="47625" bIns="38100" anchor="t">
            <a:norm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E99A00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E99A00"/>
                </a:solidFill>
                <a:latin typeface="Arial"/>
                <a:ea typeface="Arial"/>
                <a:cs typeface="Arial"/>
              </a:rPr>
              <a:t>Speaker name</a:t>
            </a: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E99A00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E99A00"/>
                </a:solidFill>
                <a:latin typeface="Arial"/>
                <a:ea typeface="Arial"/>
                <a:cs typeface="Arial"/>
              </a:rPr>
              <a:t>Institution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3947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>
            <a:extLst>
              <a:ext uri="{FF2B5EF4-FFF2-40B4-BE49-F238E27FC236}">
                <a16:creationId xmlns:a16="http://schemas.microsoft.com/office/drawing/2014/main" id="{9DE630C8-CC1C-4213-BABF-F0A8880E4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47625" tIns="38100" rIns="47625" bIns="38100" anchor="ctr">
            <a:norm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 sz="2550" b="1">
                <a:solidFill>
                  <a:srgbClr val="002B63"/>
                </a:solidFill>
                <a:latin typeface="Arial"/>
                <a:ea typeface="Arial"/>
                <a:cs typeface="Arial"/>
              </a:defRPr>
            </a:pPr>
            <a:r>
              <a:rPr sz="2550" b="1" dirty="0">
                <a:solidFill>
                  <a:srgbClr val="002B63"/>
                </a:solidFill>
                <a:latin typeface="Arial"/>
                <a:ea typeface="Arial"/>
                <a:cs typeface="Arial"/>
              </a:rPr>
              <a:t>TITLE</a:t>
            </a:r>
            <a:endParaRPr dirty="0"/>
          </a:p>
        </p:txBody>
      </p:sp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E5856D5C-71E6-4694-AB89-683FCDD01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8631578" cy="2743018"/>
          </a:xfrm>
          <a:prstGeom prst="rect">
            <a:avLst/>
          </a:prstGeom>
        </p:spPr>
        <p:txBody>
          <a:bodyPr spcFirstLastPara="1" wrap="square" lIns="47625" tIns="38100" rIns="47625" bIns="38100" anchor="t">
            <a:normAutofit/>
          </a:bodyPr>
          <a:lstStyle/>
          <a:p>
            <a:pPr marL="0" lvl="0" indent="0" algn="l">
              <a:spcBef>
                <a:spcPts val="0"/>
              </a:spcBef>
              <a:spcAft>
                <a:spcPts val="1200"/>
              </a:spcAft>
              <a:buNone/>
              <a:defRPr sz="1650" b="0">
                <a:solidFill>
                  <a:srgbClr val="173F6D"/>
                </a:solidFill>
                <a:latin typeface="Arial"/>
                <a:ea typeface="Arial"/>
                <a:cs typeface="Arial"/>
              </a:defRPr>
            </a:pPr>
            <a:r>
              <a:rPr sz="1650" b="0" dirty="0">
                <a:solidFill>
                  <a:srgbClr val="173F6D"/>
                </a:solidFill>
                <a:latin typeface="Arial"/>
                <a:ea typeface="Arial"/>
                <a:cs typeface="Arial"/>
              </a:rPr>
              <a:t>Insert the text here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10555553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</Words>
  <Application>Microsoft Office PowerPoint</Application>
  <DocSecurity>0</DocSecurity>
  <PresentationFormat>Apresentação na tela (16:9)</PresentationFormat>
  <Paragraphs>5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4" baseType="lpstr">
      <vt:lpstr>Arial</vt:lpstr>
      <vt:lpstr>Simple Light</vt:lpstr>
      <vt:lpstr>PRESENTATION TITLE</vt:lpstr>
      <vt:lpstr>TITLE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Tactiana Rocha | Mezcla Eventos</cp:lastModifiedBy>
  <cp:revision>1</cp:revision>
  <dcterms:created xsi:type="dcterms:W3CDTF">2026-09-11T14:15:48Z</dcterms:created>
  <dcterms:modified xsi:type="dcterms:W3CDTF">2026-09-11T16:05:22Z</dcterms:modified>
</cp:coreProperties>
</file>