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slideLayouts/slideLayout4.xml" ContentType="application/vnd.openxmlformats-officedocument.presentationml.slideLayout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slideLayouts/slideLayout8.xml" ContentType="application/vnd.openxmlformats-officedocument.presentationml.slideLayout+xml"/>
  <Override PartName="/ppt/presentation.xml" ContentType="application/vnd.openxmlformats-officedocument.presentationml.presentation.main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theme/theme2.xml" ContentType="application/vnd.openxmlformats-officedocument.theme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3.xml"/><Relationship Id="rId5" Type="http://schemas.openxmlformats.org/officeDocument/2006/relationships/presProps" Target="presProps.xml"/><Relationship Id="rId10" Type="http://schemas.openxmlformats.org/officeDocument/2006/relationships/customXml" Target="../customXml/item2.xml"/><Relationship Id="rId4" Type="http://schemas.openxmlformats.org/officeDocument/2006/relationships/notesMaster" Target="notesMasters/notesMaster1.xml"/><Relationship Id="rId9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fa28ce4cc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fa28ce4cc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;p13">
            <a:extLst>
              <a:ext uri="{FF2B5EF4-FFF2-40B4-BE49-F238E27FC236}">
                <a16:creationId xmlns:a16="http://schemas.microsoft.com/office/drawing/2014/main" id="{53034ED0-EF38-F5D0-5D06-B0251482C6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150" y="658813"/>
            <a:ext cx="5473700" cy="1671637"/>
          </a:xfrm>
          <a:prstGeom prst="rect">
            <a:avLst/>
          </a:prstGeom>
        </p:spPr>
        <p:txBody>
          <a:bodyPr spcFirstLastPara="1" wrap="square" lIns="47625" tIns="38100" rIns="47625" bIns="38100" anchor="ctr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345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lang="pt-BR" sz="345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TÍTULO DA PALESTRA</a:t>
            </a:r>
            <a:endParaRPr dirty="0"/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FA32864B-8FB0-F348-115E-C5D87EE894FB}"/>
              </a:ext>
            </a:extLst>
          </p:cNvPr>
          <p:cNvSpPr txBox="1">
            <a:spLocks/>
          </p:cNvSpPr>
          <p:nvPr/>
        </p:nvSpPr>
        <p:spPr>
          <a:xfrm>
            <a:off x="3511200" y="2986525"/>
            <a:ext cx="54735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7625" tIns="38100" rIns="47625" bIns="381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 spc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defRPr sz="1800" b="0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lang="pt-BR" sz="1800" dirty="0">
                <a:solidFill>
                  <a:srgbClr val="E99A00"/>
                </a:solidFill>
              </a:rPr>
              <a:t>Nome do palestrante</a:t>
            </a:r>
          </a:p>
          <a:p>
            <a:pPr marL="0" indent="0" algn="l">
              <a:defRPr sz="1800" b="0">
                <a:solidFill>
                  <a:srgbClr val="E99A00"/>
                </a:solidFill>
                <a:latin typeface="Arial"/>
                <a:ea typeface="Arial"/>
                <a:cs typeface="Arial"/>
              </a:defRPr>
            </a:pPr>
            <a:r>
              <a:rPr lang="pt-BR" sz="1800" dirty="0">
                <a:solidFill>
                  <a:srgbClr val="E99A00"/>
                </a:solidFill>
              </a:rPr>
              <a:t>Instituição	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4;p16">
            <a:extLst>
              <a:ext uri="{FF2B5EF4-FFF2-40B4-BE49-F238E27FC236}">
                <a16:creationId xmlns:a16="http://schemas.microsoft.com/office/drawing/2014/main" id="{6DD5EA33-9CBB-933F-3BF3-D58366F0ABA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pt-BR" sz="1200" b="1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Corpo de texto -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Lorem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ipsum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dolor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sit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amet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 Et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praesentium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voluptas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ut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mollitia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quia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eos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sapiente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corrupti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qui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internos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dolore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voluptatem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omnis et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explicabo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consequatur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 Ut soluta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galisum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est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perferendis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sint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explicabo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pariatur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Qui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mollitia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blanditiis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sit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minus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nisi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id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eveniet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quos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et omnis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sequi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rem sapiente vitae.</a:t>
            </a:r>
            <a:endParaRPr sz="1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  <a:p>
            <a:pPr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</a:pP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Sed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fugit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suscipit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est soluta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eveniet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ex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quia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iusto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ut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assumenda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omnis. Id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voluptatem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aliquam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et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veritatis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voluptas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quo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minus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eligendi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ut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aliquam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mollitia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 quo autem </a:t>
            </a:r>
            <a:r>
              <a:rPr lang="pt-BR" sz="1200" dirty="0" err="1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laboriosam</a:t>
            </a:r>
            <a:r>
              <a:rPr lang="pt-BR" sz="1200" dirty="0">
                <a:solidFill>
                  <a:schemeClr val="tx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sz="120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Google Shape;54;p13">
            <a:extLst>
              <a:ext uri="{FF2B5EF4-FFF2-40B4-BE49-F238E27FC236}">
                <a16:creationId xmlns:a16="http://schemas.microsoft.com/office/drawing/2014/main" id="{8707D142-BE39-EB18-ABED-9741FFC82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" y="444500"/>
            <a:ext cx="8521700" cy="573088"/>
          </a:xfrm>
          <a:prstGeom prst="rect">
            <a:avLst/>
          </a:prstGeom>
        </p:spPr>
        <p:txBody>
          <a:bodyPr spcFirstLastPara="1" wrap="square" lIns="47625" tIns="38100" rIns="47625" bIns="38100" anchor="ctr">
            <a:normAutofit/>
          </a:bodyPr>
          <a:lstStyle/>
          <a:p>
            <a:pPr marL="0" lvl="0" indent="0" algn="l">
              <a:spcBef>
                <a:spcPts val="0"/>
              </a:spcBef>
              <a:spcAft>
                <a:spcPts val="0"/>
              </a:spcAft>
              <a:buNone/>
              <a:defRPr sz="3450" b="1">
                <a:solidFill>
                  <a:srgbClr val="002B63"/>
                </a:solidFill>
                <a:latin typeface="Arial"/>
                <a:ea typeface="Arial"/>
                <a:cs typeface="Arial"/>
              </a:defRPr>
            </a:pPr>
            <a:r>
              <a:rPr lang="pt-BR" sz="1800" b="1" dirty="0">
                <a:solidFill>
                  <a:srgbClr val="002B63"/>
                </a:solidFill>
                <a:latin typeface="Arial"/>
                <a:ea typeface="Arial"/>
                <a:cs typeface="Arial"/>
              </a:rPr>
              <a:t>TÍTULO</a:t>
            </a:r>
            <a:endParaRPr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8B0D9ED9357A4F9E2FC3441896706C" ma:contentTypeVersion="14" ma:contentTypeDescription="Create a new document." ma:contentTypeScope="" ma:versionID="c46f5a3cf2324eaed2e3d5195307854c">
  <xsd:schema xmlns:xsd="http://www.w3.org/2001/XMLSchema" xmlns:xs="http://www.w3.org/2001/XMLSchema" xmlns:p="http://schemas.microsoft.com/office/2006/metadata/properties" xmlns:ns2="10bbbc2f-3447-4487-a4a9-6d86901fcb00" xmlns:ns3="39d22115-47c8-46f1-984e-b1c30aaab545" targetNamespace="http://schemas.microsoft.com/office/2006/metadata/properties" ma:root="true" ma:fieldsID="683ba4d5ab05e7bdf84d18f486f74b9f" ns2:_="" ns3:_="">
    <xsd:import namespace="10bbbc2f-3447-4487-a4a9-6d86901fcb00"/>
    <xsd:import namespace="39d22115-47c8-46f1-984e-b1c30aaab54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bbc2f-3447-4487-a4a9-6d86901fcb0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Image Tags" ma:readOnly="false" ma:fieldId="{5cf76f15-5ced-4ddc-b409-7134ff3c332f}" ma:taxonomyMulti="true" ma:sspId="7ae16047-ece8-4c8b-bfe9-bb7c2a4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22115-47c8-46f1-984e-b1c30aaab54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38d2242-b1c1-481a-87de-f240ca4b75cc}" ma:internalName="TaxCatchAll" ma:showField="CatchAllData" ma:web="39d22115-47c8-46f1-984e-b1c30aaab5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d22115-47c8-46f1-984e-b1c30aaab545" xsi:nil="true"/>
    <lcf76f155ced4ddcb4097134ff3c332f xmlns="10bbbc2f-3447-4487-a4a9-6d86901fcb0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1DE7C8F-6A72-45A5-A923-48CBF4C725F1}"/>
</file>

<file path=customXml/itemProps2.xml><?xml version="1.0" encoding="utf-8"?>
<ds:datastoreItem xmlns:ds="http://schemas.openxmlformats.org/officeDocument/2006/customXml" ds:itemID="{3716D77F-AA24-4773-9012-05D72CB9C97A}"/>
</file>

<file path=customXml/itemProps3.xml><?xml version="1.0" encoding="utf-8"?>
<ds:datastoreItem xmlns:ds="http://schemas.openxmlformats.org/officeDocument/2006/customXml" ds:itemID="{396281D6-7C18-4AF8-924D-03FA80835EE3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93</Words>
  <Application>Microsoft Office PowerPoint</Application>
  <PresentationFormat>Apresentação na tela (16:9)</PresentationFormat>
  <Paragraphs>6</Paragraphs>
  <Slides>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5" baseType="lpstr">
      <vt:lpstr>Arial</vt:lpstr>
      <vt:lpstr>Roboto</vt:lpstr>
      <vt:lpstr>Simple Light</vt:lpstr>
      <vt:lpstr>TÍTULO DA PALESTRA</vt:lpstr>
      <vt:lpstr>TÍTULO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Tactiana Rocha</dc:creator>
  <cp:lastModifiedBy>Tactiana Rocha | Mezcla Eventos</cp:lastModifiedBy>
  <cp:revision>1</cp:revision>
  <dcterms:modified xsi:type="dcterms:W3CDTF">2026-09-11T16:04:23Z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0x010100D88B0D9ED9357A4F9E2FC3441896706C</vt:lpwstr>
  </property>
</Properties>
</file>